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Open Sans Bold" charset="1" panose="020B0806030504020204"/>
      <p:regular r:id="rId17"/>
    </p:embeddedFont>
    <p:embeddedFont>
      <p:font typeface="Open Sauce Bold" charset="1" panose="00000800000000000000"/>
      <p:regular r:id="rId18"/>
    </p:embeddedFont>
    <p:embeddedFont>
      <p:font typeface="Open Sauce" charset="1" panose="00000500000000000000"/>
      <p:regular r:id="rId19"/>
    </p:embeddedFont>
    <p:embeddedFont>
      <p:font typeface="Open Sans" charset="1" panose="020B0606030504020204"/>
      <p:regular r:id="rId20"/>
    </p:embeddedFont>
    <p:embeddedFont>
      <p:font typeface="Open Sans Italics" charset="1" panose="020B0606030504020204"/>
      <p:regular r:id="rId21"/>
    </p:embeddedFont>
    <p:embeddedFont>
      <p:font typeface="Open Sauce Italics" charset="1" panose="000005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8.fntdata"/><Relationship Id="rId8" Type="http://schemas.openxmlformats.org/officeDocument/2006/relationships/slide" Target="slides/slide3.xml"/><Relationship Id="rId26" Type="http://schemas.openxmlformats.org/officeDocument/2006/relationships/customXml" Target="../customXml/item4.xml"/><Relationship Id="rId21" Type="http://schemas.openxmlformats.org/officeDocument/2006/relationships/font" Target="fonts/font21.fntdata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font" Target="fonts/font17.fntdata"/><Relationship Id="rId7" Type="http://schemas.openxmlformats.org/officeDocument/2006/relationships/slide" Target="slides/slide2.xml"/><Relationship Id="rId25" Type="http://schemas.openxmlformats.org/officeDocument/2006/relationships/customXml" Target="../customXml/item3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24" Type="http://schemas.openxmlformats.org/officeDocument/2006/relationships/customXml" Target="../customXml/item2.xml"/><Relationship Id="rId15" Type="http://schemas.openxmlformats.org/officeDocument/2006/relationships/slide" Target="slides/slide10.xml"/><Relationship Id="rId5" Type="http://schemas.openxmlformats.org/officeDocument/2006/relationships/tableStyles" Target="tableStyles.xml"/><Relationship Id="rId23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font" Target="fonts/font19.fntdata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4" Type="http://schemas.openxmlformats.org/officeDocument/2006/relationships/theme" Target="theme/theme1.xml"/><Relationship Id="rId9" Type="http://schemas.openxmlformats.org/officeDocument/2006/relationships/slide" Target="slides/slide4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30.jpe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png" Type="http://schemas.openxmlformats.org/officeDocument/2006/relationships/image"/><Relationship Id="rId13" Target="../media/image56.png" Type="http://schemas.openxmlformats.org/officeDocument/2006/relationships/image"/><Relationship Id="rId14" Target="../media/image57.png" Type="http://schemas.openxmlformats.org/officeDocument/2006/relationships/image"/><Relationship Id="rId15" Target="../media/image58.png" Type="http://schemas.openxmlformats.org/officeDocument/2006/relationships/image"/><Relationship Id="rId16" Target="../media/image59.png" Type="http://schemas.openxmlformats.org/officeDocument/2006/relationships/image"/><Relationship Id="rId17" Target="../media/image60.png" Type="http://schemas.openxmlformats.org/officeDocument/2006/relationships/image"/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17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svg" Type="http://schemas.openxmlformats.org/officeDocument/2006/relationships/image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30.jpe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Relationship Id="rId6" Target="../media/image39.png" Type="http://schemas.openxmlformats.org/officeDocument/2006/relationships/image"/><Relationship Id="rId7" Target="../media/image40.svg" Type="http://schemas.openxmlformats.org/officeDocument/2006/relationships/image"/><Relationship Id="rId8" Target="../media/image41.jpeg" Type="http://schemas.openxmlformats.org/officeDocument/2006/relationships/image"/><Relationship Id="rId9" Target="../media/image4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2D4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7330728" y="1172814"/>
            <a:ext cx="3640469" cy="1293295"/>
            <a:chOff x="0" y="0"/>
            <a:chExt cx="14861883" cy="52797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861794" cy="5526912"/>
            </a:xfrm>
            <a:custGeom>
              <a:avLst/>
              <a:gdLst/>
              <a:ahLst/>
              <a:cxnLst/>
              <a:rect r="r" b="b" t="t" l="l"/>
              <a:pathLst>
                <a:path h="5526912" w="14861794">
                  <a:moveTo>
                    <a:pt x="1825117" y="2767076"/>
                  </a:moveTo>
                  <a:cubicBezTo>
                    <a:pt x="2906014" y="2767076"/>
                    <a:pt x="3275838" y="3383915"/>
                    <a:pt x="3275838" y="3791204"/>
                  </a:cubicBezTo>
                  <a:cubicBezTo>
                    <a:pt x="3275838" y="4048633"/>
                    <a:pt x="3165475" y="4173347"/>
                    <a:pt x="2941955" y="4173347"/>
                  </a:cubicBezTo>
                  <a:cubicBezTo>
                    <a:pt x="2603373" y="4172458"/>
                    <a:pt x="1920621" y="4166870"/>
                    <a:pt x="1652016" y="4166870"/>
                  </a:cubicBezTo>
                  <a:cubicBezTo>
                    <a:pt x="1464310" y="4165981"/>
                    <a:pt x="1394460" y="4059809"/>
                    <a:pt x="1394460" y="3966718"/>
                  </a:cubicBezTo>
                  <a:cubicBezTo>
                    <a:pt x="1394460" y="3848989"/>
                    <a:pt x="1481582" y="3761867"/>
                    <a:pt x="1644523" y="3755771"/>
                  </a:cubicBezTo>
                  <a:cubicBezTo>
                    <a:pt x="1931416" y="3745103"/>
                    <a:pt x="2276475" y="3734308"/>
                    <a:pt x="2460498" y="3723132"/>
                  </a:cubicBezTo>
                  <a:cubicBezTo>
                    <a:pt x="2659761" y="3711447"/>
                    <a:pt x="2688209" y="3567684"/>
                    <a:pt x="2586736" y="3462020"/>
                  </a:cubicBezTo>
                  <a:cubicBezTo>
                    <a:pt x="2422398" y="3292983"/>
                    <a:pt x="2106168" y="3208274"/>
                    <a:pt x="1701927" y="3240405"/>
                  </a:cubicBezTo>
                  <a:cubicBezTo>
                    <a:pt x="1315847" y="3271647"/>
                    <a:pt x="826897" y="3486150"/>
                    <a:pt x="826897" y="4013581"/>
                  </a:cubicBezTo>
                  <a:cubicBezTo>
                    <a:pt x="826897" y="4711827"/>
                    <a:pt x="1956181" y="4938522"/>
                    <a:pt x="2943479" y="4726305"/>
                  </a:cubicBezTo>
                  <a:cubicBezTo>
                    <a:pt x="3083687" y="4696078"/>
                    <a:pt x="3177286" y="4739386"/>
                    <a:pt x="3207512" y="4855209"/>
                  </a:cubicBezTo>
                  <a:cubicBezTo>
                    <a:pt x="3241548" y="4984114"/>
                    <a:pt x="3136773" y="5067426"/>
                    <a:pt x="3021203" y="5107050"/>
                  </a:cubicBezTo>
                  <a:cubicBezTo>
                    <a:pt x="1801495" y="5526912"/>
                    <a:pt x="137541" y="5181980"/>
                    <a:pt x="137541" y="4051680"/>
                  </a:cubicBezTo>
                  <a:cubicBezTo>
                    <a:pt x="137541" y="3254755"/>
                    <a:pt x="847217" y="2766821"/>
                    <a:pt x="1825244" y="2766821"/>
                  </a:cubicBezTo>
                  <a:close/>
                  <a:moveTo>
                    <a:pt x="13277214" y="2767076"/>
                  </a:moveTo>
                  <a:cubicBezTo>
                    <a:pt x="14358111" y="2767076"/>
                    <a:pt x="14727427" y="3383915"/>
                    <a:pt x="14727427" y="3791204"/>
                  </a:cubicBezTo>
                  <a:cubicBezTo>
                    <a:pt x="14727427" y="4048633"/>
                    <a:pt x="14617571" y="4173347"/>
                    <a:pt x="14393543" y="4173347"/>
                  </a:cubicBezTo>
                  <a:cubicBezTo>
                    <a:pt x="14054961" y="4172458"/>
                    <a:pt x="13372717" y="4166870"/>
                    <a:pt x="13103985" y="4166870"/>
                  </a:cubicBezTo>
                  <a:cubicBezTo>
                    <a:pt x="12916278" y="4165981"/>
                    <a:pt x="12846428" y="4059809"/>
                    <a:pt x="12846428" y="3966718"/>
                  </a:cubicBezTo>
                  <a:cubicBezTo>
                    <a:pt x="12846428" y="3848989"/>
                    <a:pt x="12933550" y="3761867"/>
                    <a:pt x="13096491" y="3755771"/>
                  </a:cubicBezTo>
                  <a:cubicBezTo>
                    <a:pt x="13383383" y="3745103"/>
                    <a:pt x="13728443" y="3734308"/>
                    <a:pt x="13911957" y="3723132"/>
                  </a:cubicBezTo>
                  <a:cubicBezTo>
                    <a:pt x="14111728" y="3711447"/>
                    <a:pt x="14140176" y="3567684"/>
                    <a:pt x="14038576" y="3462020"/>
                  </a:cubicBezTo>
                  <a:cubicBezTo>
                    <a:pt x="13874618" y="3292983"/>
                    <a:pt x="13558388" y="3208274"/>
                    <a:pt x="13153766" y="3240405"/>
                  </a:cubicBezTo>
                  <a:cubicBezTo>
                    <a:pt x="12768194" y="3271647"/>
                    <a:pt x="12278736" y="3486150"/>
                    <a:pt x="12278736" y="4013581"/>
                  </a:cubicBezTo>
                  <a:cubicBezTo>
                    <a:pt x="12278736" y="4711827"/>
                    <a:pt x="13408527" y="4938522"/>
                    <a:pt x="14395318" y="4726305"/>
                  </a:cubicBezTo>
                  <a:cubicBezTo>
                    <a:pt x="14535527" y="4696078"/>
                    <a:pt x="14629126" y="4739386"/>
                    <a:pt x="14658843" y="4855209"/>
                  </a:cubicBezTo>
                  <a:cubicBezTo>
                    <a:pt x="14692880" y="4984114"/>
                    <a:pt x="14588105" y="5067426"/>
                    <a:pt x="14472534" y="5107050"/>
                  </a:cubicBezTo>
                  <a:cubicBezTo>
                    <a:pt x="13253334" y="5526912"/>
                    <a:pt x="11589379" y="5181980"/>
                    <a:pt x="11589379" y="4051680"/>
                  </a:cubicBezTo>
                  <a:cubicBezTo>
                    <a:pt x="11589379" y="3254755"/>
                    <a:pt x="12299055" y="2766821"/>
                    <a:pt x="13277083" y="2766821"/>
                  </a:cubicBezTo>
                  <a:close/>
                  <a:moveTo>
                    <a:pt x="8662161" y="2765679"/>
                  </a:moveTo>
                  <a:cubicBezTo>
                    <a:pt x="8983090" y="2761488"/>
                    <a:pt x="9303130" y="2799588"/>
                    <a:pt x="9614026" y="2879217"/>
                  </a:cubicBezTo>
                  <a:cubicBezTo>
                    <a:pt x="9785349" y="2924429"/>
                    <a:pt x="9870567" y="3008122"/>
                    <a:pt x="9835642" y="3138551"/>
                  </a:cubicBezTo>
                  <a:cubicBezTo>
                    <a:pt x="9803002" y="3261487"/>
                    <a:pt x="9672700" y="3285236"/>
                    <a:pt x="9539859" y="3266567"/>
                  </a:cubicBezTo>
                  <a:cubicBezTo>
                    <a:pt x="8031480" y="3052953"/>
                    <a:pt x="7523353" y="3555238"/>
                    <a:pt x="7523353" y="4011422"/>
                  </a:cubicBezTo>
                  <a:cubicBezTo>
                    <a:pt x="7523353" y="4496562"/>
                    <a:pt x="8116697" y="4802886"/>
                    <a:pt x="8655939" y="4802886"/>
                  </a:cubicBezTo>
                  <a:cubicBezTo>
                    <a:pt x="9068054" y="4802886"/>
                    <a:pt x="9465818" y="4663694"/>
                    <a:pt x="9629267" y="4451350"/>
                  </a:cubicBezTo>
                  <a:cubicBezTo>
                    <a:pt x="9710801" y="4345178"/>
                    <a:pt x="9707499" y="4221353"/>
                    <a:pt x="9466707" y="4209288"/>
                  </a:cubicBezTo>
                  <a:cubicBezTo>
                    <a:pt x="9287891" y="4200017"/>
                    <a:pt x="8900414" y="4181856"/>
                    <a:pt x="8596250" y="4165981"/>
                  </a:cubicBezTo>
                  <a:cubicBezTo>
                    <a:pt x="8396479" y="4155694"/>
                    <a:pt x="8338693" y="4048633"/>
                    <a:pt x="8338693" y="3965829"/>
                  </a:cubicBezTo>
                  <a:cubicBezTo>
                    <a:pt x="8338693" y="3870452"/>
                    <a:pt x="8392287" y="3754882"/>
                    <a:pt x="8606410" y="3754882"/>
                  </a:cubicBezTo>
                  <a:cubicBezTo>
                    <a:pt x="9047862" y="3753993"/>
                    <a:pt x="9738106" y="3748405"/>
                    <a:pt x="9961627" y="3748405"/>
                  </a:cubicBezTo>
                  <a:cubicBezTo>
                    <a:pt x="10195815" y="3748405"/>
                    <a:pt x="10335133" y="3853180"/>
                    <a:pt x="10334245" y="4126357"/>
                  </a:cubicBezTo>
                  <a:cubicBezTo>
                    <a:pt x="10334245" y="4663567"/>
                    <a:pt x="9784208" y="5278120"/>
                    <a:pt x="8654924" y="5278120"/>
                  </a:cubicBezTo>
                  <a:cubicBezTo>
                    <a:pt x="7643369" y="5278120"/>
                    <a:pt x="6832220" y="4871212"/>
                    <a:pt x="6832220" y="4033266"/>
                  </a:cubicBezTo>
                  <a:cubicBezTo>
                    <a:pt x="6832220" y="3250311"/>
                    <a:pt x="7646290" y="2765679"/>
                    <a:pt x="8661909" y="2765679"/>
                  </a:cubicBezTo>
                  <a:close/>
                  <a:moveTo>
                    <a:pt x="3968750" y="2823464"/>
                  </a:moveTo>
                  <a:cubicBezTo>
                    <a:pt x="4060444" y="2823210"/>
                    <a:pt x="4149217" y="2856357"/>
                    <a:pt x="4218305" y="2916555"/>
                  </a:cubicBezTo>
                  <a:lnTo>
                    <a:pt x="5561330" y="4058031"/>
                  </a:lnTo>
                  <a:cubicBezTo>
                    <a:pt x="5646039" y="4131564"/>
                    <a:pt x="5745734" y="4187444"/>
                    <a:pt x="5827649" y="4151122"/>
                  </a:cubicBezTo>
                  <a:cubicBezTo>
                    <a:pt x="5909564" y="4114800"/>
                    <a:pt x="5915660" y="4026789"/>
                    <a:pt x="5926836" y="3942080"/>
                  </a:cubicBezTo>
                  <a:cubicBezTo>
                    <a:pt x="5945505" y="3801491"/>
                    <a:pt x="6029706" y="3247009"/>
                    <a:pt x="6051169" y="3086862"/>
                  </a:cubicBezTo>
                  <a:cubicBezTo>
                    <a:pt x="6070219" y="2942082"/>
                    <a:pt x="6145276" y="2823845"/>
                    <a:pt x="6291453" y="2823845"/>
                  </a:cubicBezTo>
                  <a:cubicBezTo>
                    <a:pt x="6415786" y="2823845"/>
                    <a:pt x="6519672" y="2914142"/>
                    <a:pt x="6519164" y="3078988"/>
                  </a:cubicBezTo>
                  <a:lnTo>
                    <a:pt x="6519164" y="4857242"/>
                  </a:lnTo>
                  <a:cubicBezTo>
                    <a:pt x="6519164" y="5196078"/>
                    <a:pt x="6317107" y="5242687"/>
                    <a:pt x="6205728" y="5242687"/>
                  </a:cubicBezTo>
                  <a:cubicBezTo>
                    <a:pt x="6104382" y="5247894"/>
                    <a:pt x="6005576" y="5210556"/>
                    <a:pt x="5932805" y="5139817"/>
                  </a:cubicBezTo>
                  <a:cubicBezTo>
                    <a:pt x="5932805" y="5139817"/>
                    <a:pt x="4803013" y="4118864"/>
                    <a:pt x="4666107" y="4000246"/>
                  </a:cubicBezTo>
                  <a:cubicBezTo>
                    <a:pt x="4529201" y="3881627"/>
                    <a:pt x="4439286" y="3825621"/>
                    <a:pt x="4342892" y="3855466"/>
                  </a:cubicBezTo>
                  <a:cubicBezTo>
                    <a:pt x="4236212" y="3888486"/>
                    <a:pt x="4219067" y="3975100"/>
                    <a:pt x="4199509" y="4085463"/>
                  </a:cubicBezTo>
                  <a:cubicBezTo>
                    <a:pt x="4184142" y="4180332"/>
                    <a:pt x="4044823" y="5028819"/>
                    <a:pt x="4044442" y="5030978"/>
                  </a:cubicBezTo>
                  <a:cubicBezTo>
                    <a:pt x="4036187" y="5152517"/>
                    <a:pt x="3933444" y="5246116"/>
                    <a:pt x="3811651" y="5242814"/>
                  </a:cubicBezTo>
                  <a:cubicBezTo>
                    <a:pt x="3806953" y="5242814"/>
                    <a:pt x="3802380" y="5242687"/>
                    <a:pt x="3797681" y="5242433"/>
                  </a:cubicBezTo>
                  <a:cubicBezTo>
                    <a:pt x="3679063" y="5235194"/>
                    <a:pt x="3588766" y="5133213"/>
                    <a:pt x="3596005" y="5014722"/>
                  </a:cubicBezTo>
                  <a:lnTo>
                    <a:pt x="3596005" y="3229356"/>
                  </a:lnTo>
                  <a:cubicBezTo>
                    <a:pt x="3596005" y="2941193"/>
                    <a:pt x="3778631" y="2823464"/>
                    <a:pt x="3968623" y="2823464"/>
                  </a:cubicBezTo>
                  <a:close/>
                  <a:moveTo>
                    <a:pt x="11262106" y="3497580"/>
                  </a:moveTo>
                  <a:cubicBezTo>
                    <a:pt x="11267822" y="3495675"/>
                    <a:pt x="11273917" y="3495294"/>
                    <a:pt x="11279887" y="3496310"/>
                  </a:cubicBezTo>
                  <a:cubicBezTo>
                    <a:pt x="11299318" y="3499866"/>
                    <a:pt x="11312272" y="3518662"/>
                    <a:pt x="11308716" y="3538093"/>
                  </a:cubicBezTo>
                  <a:cubicBezTo>
                    <a:pt x="11280268" y="4143248"/>
                    <a:pt x="11223499" y="4750816"/>
                    <a:pt x="11203941" y="4948174"/>
                  </a:cubicBezTo>
                  <a:cubicBezTo>
                    <a:pt x="11182986" y="5183251"/>
                    <a:pt x="11066146" y="5243322"/>
                    <a:pt x="10945496" y="5243322"/>
                  </a:cubicBezTo>
                  <a:cubicBezTo>
                    <a:pt x="10824846" y="5243322"/>
                    <a:pt x="10706102" y="5179060"/>
                    <a:pt x="10685146" y="4946269"/>
                  </a:cubicBezTo>
                  <a:cubicBezTo>
                    <a:pt x="10668890" y="4767073"/>
                    <a:pt x="10610597" y="4255898"/>
                    <a:pt x="10588753" y="3639566"/>
                  </a:cubicBezTo>
                  <a:cubicBezTo>
                    <a:pt x="10588626" y="3621151"/>
                    <a:pt x="10601453" y="3605149"/>
                    <a:pt x="10619487" y="3601339"/>
                  </a:cubicBezTo>
                  <a:lnTo>
                    <a:pt x="11262106" y="3497580"/>
                  </a:lnTo>
                  <a:close/>
                  <a:moveTo>
                    <a:pt x="10947274" y="2765806"/>
                  </a:moveTo>
                  <a:cubicBezTo>
                    <a:pt x="10959719" y="2765044"/>
                    <a:pt x="10972166" y="2764917"/>
                    <a:pt x="10984612" y="2765425"/>
                  </a:cubicBezTo>
                  <a:cubicBezTo>
                    <a:pt x="11183493" y="2773553"/>
                    <a:pt x="11338180" y="2941320"/>
                    <a:pt x="11330052" y="3140075"/>
                  </a:cubicBezTo>
                  <a:cubicBezTo>
                    <a:pt x="11327258" y="3155442"/>
                    <a:pt x="11327258" y="3187573"/>
                    <a:pt x="11327258" y="3219196"/>
                  </a:cubicBezTo>
                  <a:cubicBezTo>
                    <a:pt x="11326623" y="3237738"/>
                    <a:pt x="11312907" y="3253105"/>
                    <a:pt x="11294619" y="3256026"/>
                  </a:cubicBezTo>
                  <a:lnTo>
                    <a:pt x="10624059" y="3364992"/>
                  </a:lnTo>
                  <a:cubicBezTo>
                    <a:pt x="10622408" y="3365246"/>
                    <a:pt x="10620757" y="3365500"/>
                    <a:pt x="10619233" y="3365500"/>
                  </a:cubicBezTo>
                  <a:cubicBezTo>
                    <a:pt x="10597390" y="3366770"/>
                    <a:pt x="10578720" y="3350006"/>
                    <a:pt x="10577577" y="3328162"/>
                  </a:cubicBezTo>
                  <a:cubicBezTo>
                    <a:pt x="10573386" y="3237357"/>
                    <a:pt x="10570083" y="3164713"/>
                    <a:pt x="10570083" y="3138170"/>
                  </a:cubicBezTo>
                  <a:cubicBezTo>
                    <a:pt x="10569449" y="3124708"/>
                    <a:pt x="10569449" y="3111246"/>
                    <a:pt x="10570338" y="3097911"/>
                  </a:cubicBezTo>
                  <a:cubicBezTo>
                    <a:pt x="10582656" y="2902204"/>
                    <a:pt x="10751440" y="2753360"/>
                    <a:pt x="10947274" y="2765806"/>
                  </a:cubicBezTo>
                  <a:close/>
                  <a:moveTo>
                    <a:pt x="7431151" y="0"/>
                  </a:moveTo>
                  <a:cubicBezTo>
                    <a:pt x="10272903" y="0"/>
                    <a:pt x="12870561" y="803910"/>
                    <a:pt x="14861794" y="2133092"/>
                  </a:cubicBezTo>
                  <a:cubicBezTo>
                    <a:pt x="12881610" y="1474851"/>
                    <a:pt x="10566146" y="1066546"/>
                    <a:pt x="7431150" y="1066546"/>
                  </a:cubicBezTo>
                  <a:cubicBezTo>
                    <a:pt x="4296155" y="1066546"/>
                    <a:pt x="1980565" y="1474724"/>
                    <a:pt x="0" y="2133092"/>
                  </a:cubicBezTo>
                  <a:cubicBezTo>
                    <a:pt x="1991360" y="803910"/>
                    <a:pt x="4589526" y="0"/>
                    <a:pt x="74311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263330" y="8764000"/>
            <a:ext cx="5761340" cy="494300"/>
          </a:xfrm>
          <a:custGeom>
            <a:avLst/>
            <a:gdLst/>
            <a:ahLst/>
            <a:cxnLst/>
            <a:rect r="r" b="b" t="t" l="l"/>
            <a:pathLst>
              <a:path h="494300" w="5761340">
                <a:moveTo>
                  <a:pt x="0" y="0"/>
                </a:moveTo>
                <a:lnTo>
                  <a:pt x="5761340" y="0"/>
                </a:lnTo>
                <a:lnTo>
                  <a:pt x="5761340" y="494300"/>
                </a:lnTo>
                <a:lnTo>
                  <a:pt x="0" y="494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120269" y="2930477"/>
            <a:ext cx="10051349" cy="3757979"/>
          </a:xfrm>
          <a:custGeom>
            <a:avLst/>
            <a:gdLst/>
            <a:ahLst/>
            <a:cxnLst/>
            <a:rect r="r" b="b" t="t" l="l"/>
            <a:pathLst>
              <a:path h="3757979" w="10051349">
                <a:moveTo>
                  <a:pt x="0" y="0"/>
                </a:moveTo>
                <a:lnTo>
                  <a:pt x="10051349" y="0"/>
                </a:lnTo>
                <a:lnTo>
                  <a:pt x="10051349" y="3757979"/>
                </a:lnTo>
                <a:lnTo>
                  <a:pt x="0" y="3757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20269" y="6602731"/>
            <a:ext cx="10051349" cy="139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TURNING TERRITORIAL COMPLEXITY INTO ACTIONNABLE INSIGHTS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88414"/>
            <a:ext cx="9144000" cy="161866"/>
          </a:xfrm>
          <a:custGeom>
            <a:avLst/>
            <a:gdLst/>
            <a:ahLst/>
            <a:cxnLst/>
            <a:rect r="r" b="b" t="t" l="l"/>
            <a:pathLst>
              <a:path h="161866" w="9144000">
                <a:moveTo>
                  <a:pt x="0" y="0"/>
                </a:moveTo>
                <a:lnTo>
                  <a:pt x="9144000" y="0"/>
                </a:lnTo>
                <a:lnTo>
                  <a:pt x="9144000" y="161866"/>
                </a:lnTo>
                <a:lnTo>
                  <a:pt x="0" y="16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8846" y="204015"/>
            <a:ext cx="5514127" cy="613960"/>
            <a:chOff x="0" y="0"/>
            <a:chExt cx="7352169" cy="818614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69817"/>
              <a:ext cx="1614057" cy="571691"/>
              <a:chOff x="0" y="0"/>
              <a:chExt cx="26718273" cy="946348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6718261" cy="9906890"/>
              </a:xfrm>
              <a:custGeom>
                <a:avLst/>
                <a:gdLst/>
                <a:ahLst/>
                <a:cxnLst/>
                <a:rect r="r" b="b" t="t" l="l"/>
                <a:pathLst>
                  <a:path h="9906890" w="26718261">
                    <a:moveTo>
                      <a:pt x="3281045" y="4959731"/>
                    </a:moveTo>
                    <a:cubicBezTo>
                      <a:pt x="5224272" y="4959731"/>
                      <a:pt x="5888990" y="6065266"/>
                      <a:pt x="5888990" y="6795389"/>
                    </a:cubicBezTo>
                    <a:cubicBezTo>
                      <a:pt x="5888990" y="7256780"/>
                      <a:pt x="5690616" y="7480427"/>
                      <a:pt x="5288661" y="7480427"/>
                    </a:cubicBezTo>
                    <a:cubicBezTo>
                      <a:pt x="4679950" y="7478776"/>
                      <a:pt x="3452622" y="7468743"/>
                      <a:pt x="2969514" y="7468743"/>
                    </a:cubicBezTo>
                    <a:cubicBezTo>
                      <a:pt x="2632075" y="7467092"/>
                      <a:pt x="2506472" y="7276847"/>
                      <a:pt x="2506472" y="7109968"/>
                    </a:cubicBezTo>
                    <a:cubicBezTo>
                      <a:pt x="2506472" y="6898894"/>
                      <a:pt x="2663063" y="6742812"/>
                      <a:pt x="2956052" y="6732016"/>
                    </a:cubicBezTo>
                    <a:cubicBezTo>
                      <a:pt x="3471799" y="6712839"/>
                      <a:pt x="4092194" y="6693662"/>
                      <a:pt x="4422902" y="6673597"/>
                    </a:cubicBezTo>
                    <a:cubicBezTo>
                      <a:pt x="4781169" y="6652768"/>
                      <a:pt x="4832350" y="6394958"/>
                      <a:pt x="4649851" y="6205475"/>
                    </a:cubicBezTo>
                    <a:cubicBezTo>
                      <a:pt x="4354322" y="5902580"/>
                      <a:pt x="3785870" y="5750688"/>
                      <a:pt x="3059176" y="5808346"/>
                    </a:cubicBezTo>
                    <a:cubicBezTo>
                      <a:pt x="2365121" y="5864226"/>
                      <a:pt x="1486027" y="6248909"/>
                      <a:pt x="1486027" y="7194297"/>
                    </a:cubicBezTo>
                    <a:cubicBezTo>
                      <a:pt x="1486027" y="8445881"/>
                      <a:pt x="3516249" y="8852281"/>
                      <a:pt x="5291201" y="8471790"/>
                    </a:cubicBezTo>
                    <a:cubicBezTo>
                      <a:pt x="5543169" y="8417561"/>
                      <a:pt x="5711444" y="8495158"/>
                      <a:pt x="5765927" y="8702930"/>
                    </a:cubicBezTo>
                    <a:cubicBezTo>
                      <a:pt x="5827014" y="8934070"/>
                      <a:pt x="5638673" y="9083422"/>
                      <a:pt x="5431028" y="9154288"/>
                    </a:cubicBezTo>
                    <a:cubicBezTo>
                      <a:pt x="3238373" y="9906890"/>
                      <a:pt x="246888" y="9288654"/>
                      <a:pt x="246888" y="7262623"/>
                    </a:cubicBezTo>
                    <a:cubicBezTo>
                      <a:pt x="246888" y="5834126"/>
                      <a:pt x="1522857" y="4959605"/>
                      <a:pt x="3281045" y="4959605"/>
                    </a:cubicBezTo>
                    <a:close/>
                    <a:moveTo>
                      <a:pt x="23869142" y="4959731"/>
                    </a:moveTo>
                    <a:cubicBezTo>
                      <a:pt x="25812369" y="4959731"/>
                      <a:pt x="26476198" y="6065266"/>
                      <a:pt x="26476198" y="6795389"/>
                    </a:cubicBezTo>
                    <a:cubicBezTo>
                      <a:pt x="26476198" y="7256780"/>
                      <a:pt x="26278585" y="7480427"/>
                      <a:pt x="25875869" y="7480427"/>
                    </a:cubicBezTo>
                    <a:cubicBezTo>
                      <a:pt x="25267157" y="7478776"/>
                      <a:pt x="24040719" y="7468743"/>
                      <a:pt x="23557610" y="7468743"/>
                    </a:cubicBezTo>
                    <a:cubicBezTo>
                      <a:pt x="23220172" y="7467092"/>
                      <a:pt x="23094569" y="7276847"/>
                      <a:pt x="23094569" y="7109968"/>
                    </a:cubicBezTo>
                    <a:cubicBezTo>
                      <a:pt x="23094569" y="6898894"/>
                      <a:pt x="23251159" y="6742812"/>
                      <a:pt x="23544149" y="6732016"/>
                    </a:cubicBezTo>
                    <a:cubicBezTo>
                      <a:pt x="24059896" y="6712839"/>
                      <a:pt x="24680290" y="6693662"/>
                      <a:pt x="25010111" y="6673597"/>
                    </a:cubicBezTo>
                    <a:cubicBezTo>
                      <a:pt x="25369267" y="6652768"/>
                      <a:pt x="25420321" y="6394958"/>
                      <a:pt x="25237822" y="6205475"/>
                    </a:cubicBezTo>
                    <a:cubicBezTo>
                      <a:pt x="24943183" y="5902580"/>
                      <a:pt x="24374604" y="5750688"/>
                      <a:pt x="23647147" y="5808346"/>
                    </a:cubicBezTo>
                    <a:cubicBezTo>
                      <a:pt x="22953982" y="5864226"/>
                      <a:pt x="22073998" y="6248909"/>
                      <a:pt x="22073998" y="7194297"/>
                    </a:cubicBezTo>
                    <a:cubicBezTo>
                      <a:pt x="22073998" y="8445881"/>
                      <a:pt x="24105108" y="8852281"/>
                      <a:pt x="25879172" y="8471790"/>
                    </a:cubicBezTo>
                    <a:cubicBezTo>
                      <a:pt x="26131140" y="8417561"/>
                      <a:pt x="26299415" y="8495158"/>
                      <a:pt x="26353008" y="8702930"/>
                    </a:cubicBezTo>
                    <a:cubicBezTo>
                      <a:pt x="26414096" y="8934070"/>
                      <a:pt x="26225754" y="9083422"/>
                      <a:pt x="26018108" y="9154288"/>
                    </a:cubicBezTo>
                    <a:cubicBezTo>
                      <a:pt x="23826215" y="9906890"/>
                      <a:pt x="20834857" y="9288654"/>
                      <a:pt x="20834857" y="7262623"/>
                    </a:cubicBezTo>
                    <a:cubicBezTo>
                      <a:pt x="20834857" y="5834126"/>
                      <a:pt x="22110826" y="4959605"/>
                      <a:pt x="23868887" y="4959605"/>
                    </a:cubicBezTo>
                    <a:close/>
                    <a:moveTo>
                      <a:pt x="15572231" y="4957191"/>
                    </a:moveTo>
                    <a:cubicBezTo>
                      <a:pt x="16149193" y="4949571"/>
                      <a:pt x="16724629" y="5018024"/>
                      <a:pt x="17283556" y="5160772"/>
                    </a:cubicBezTo>
                    <a:cubicBezTo>
                      <a:pt x="17591658" y="5241671"/>
                      <a:pt x="17744819" y="5391912"/>
                      <a:pt x="17682082" y="5625592"/>
                    </a:cubicBezTo>
                    <a:cubicBezTo>
                      <a:pt x="17623535" y="5845937"/>
                      <a:pt x="17389094" y="5888482"/>
                      <a:pt x="17150460" y="5855081"/>
                    </a:cubicBezTo>
                    <a:cubicBezTo>
                      <a:pt x="14438756" y="5472049"/>
                      <a:pt x="13525246" y="6372479"/>
                      <a:pt x="13525246" y="7190105"/>
                    </a:cubicBezTo>
                    <a:cubicBezTo>
                      <a:pt x="13525246" y="8059548"/>
                      <a:pt x="14591919" y="8608568"/>
                      <a:pt x="15561436" y="8608568"/>
                    </a:cubicBezTo>
                    <a:cubicBezTo>
                      <a:pt x="16302354" y="8608568"/>
                      <a:pt x="17017364" y="8359140"/>
                      <a:pt x="17311243" y="7978649"/>
                    </a:cubicBezTo>
                    <a:cubicBezTo>
                      <a:pt x="17457801" y="7788403"/>
                      <a:pt x="17451958" y="7566406"/>
                      <a:pt x="17019015" y="7544690"/>
                    </a:cubicBezTo>
                    <a:cubicBezTo>
                      <a:pt x="16697578" y="7528053"/>
                      <a:pt x="16000983" y="7495414"/>
                      <a:pt x="15454249" y="7467093"/>
                    </a:cubicBezTo>
                    <a:cubicBezTo>
                      <a:pt x="15095093" y="7448678"/>
                      <a:pt x="14991207" y="7256781"/>
                      <a:pt x="14991207" y="7108318"/>
                    </a:cubicBezTo>
                    <a:cubicBezTo>
                      <a:pt x="14991207" y="6937249"/>
                      <a:pt x="15087473" y="6730366"/>
                      <a:pt x="15472665" y="6730366"/>
                    </a:cubicBezTo>
                    <a:cubicBezTo>
                      <a:pt x="16266415" y="6728715"/>
                      <a:pt x="17507077" y="6718682"/>
                      <a:pt x="17909032" y="6718682"/>
                    </a:cubicBezTo>
                    <a:cubicBezTo>
                      <a:pt x="18330165" y="6718682"/>
                      <a:pt x="18580481" y="6906389"/>
                      <a:pt x="18578830" y="7396227"/>
                    </a:cubicBezTo>
                    <a:cubicBezTo>
                      <a:pt x="18578830" y="8359141"/>
                      <a:pt x="17590136" y="9460612"/>
                      <a:pt x="15559787" y="9460612"/>
                    </a:cubicBezTo>
                    <a:cubicBezTo>
                      <a:pt x="13741400" y="9460612"/>
                      <a:pt x="12282932" y="8731378"/>
                      <a:pt x="12282932" y="7229349"/>
                    </a:cubicBezTo>
                    <a:cubicBezTo>
                      <a:pt x="12282932" y="5825872"/>
                      <a:pt x="13746353" y="4957192"/>
                      <a:pt x="15572360" y="4957192"/>
                    </a:cubicBezTo>
                    <a:close/>
                    <a:moveTo>
                      <a:pt x="7134860" y="5060696"/>
                    </a:moveTo>
                    <a:cubicBezTo>
                      <a:pt x="7299833" y="5060315"/>
                      <a:pt x="7459345" y="5119624"/>
                      <a:pt x="7583551" y="5227574"/>
                    </a:cubicBezTo>
                    <a:lnTo>
                      <a:pt x="9998075" y="7273544"/>
                    </a:lnTo>
                    <a:cubicBezTo>
                      <a:pt x="10150475" y="7405370"/>
                      <a:pt x="10329672" y="7505447"/>
                      <a:pt x="10476992" y="7440423"/>
                    </a:cubicBezTo>
                    <a:cubicBezTo>
                      <a:pt x="10624313" y="7375399"/>
                      <a:pt x="10635235" y="7217665"/>
                      <a:pt x="10655300" y="7065773"/>
                    </a:cubicBezTo>
                    <a:cubicBezTo>
                      <a:pt x="10688828" y="6813804"/>
                      <a:pt x="10840339" y="5820030"/>
                      <a:pt x="10878820" y="5533010"/>
                    </a:cubicBezTo>
                    <a:cubicBezTo>
                      <a:pt x="10913110" y="5273549"/>
                      <a:pt x="11047984" y="5061586"/>
                      <a:pt x="11310874" y="5061586"/>
                    </a:cubicBezTo>
                    <a:cubicBezTo>
                      <a:pt x="11534394" y="5061586"/>
                      <a:pt x="11721084" y="5223511"/>
                      <a:pt x="11720322" y="5518786"/>
                    </a:cubicBezTo>
                    <a:lnTo>
                      <a:pt x="11720322" y="8706231"/>
                    </a:lnTo>
                    <a:cubicBezTo>
                      <a:pt x="11720322" y="9313673"/>
                      <a:pt x="11356975" y="9397112"/>
                      <a:pt x="11156823" y="9397112"/>
                    </a:cubicBezTo>
                    <a:cubicBezTo>
                      <a:pt x="10974705" y="9406382"/>
                      <a:pt x="10796905" y="9339580"/>
                      <a:pt x="10666222" y="9212707"/>
                    </a:cubicBezTo>
                    <a:cubicBezTo>
                      <a:pt x="10666222" y="9212707"/>
                      <a:pt x="8635111" y="7382891"/>
                      <a:pt x="8388985" y="7170040"/>
                    </a:cubicBezTo>
                    <a:cubicBezTo>
                      <a:pt x="8142859" y="6957189"/>
                      <a:pt x="7981315" y="6857112"/>
                      <a:pt x="7807960" y="6910579"/>
                    </a:cubicBezTo>
                    <a:cubicBezTo>
                      <a:pt x="7616190" y="6969761"/>
                      <a:pt x="7585328" y="7125082"/>
                      <a:pt x="7550150" y="7322821"/>
                    </a:cubicBezTo>
                    <a:cubicBezTo>
                      <a:pt x="7522464" y="7493002"/>
                      <a:pt x="7271385" y="9017509"/>
                      <a:pt x="7271385" y="9017509"/>
                    </a:cubicBezTo>
                    <a:cubicBezTo>
                      <a:pt x="7256653" y="9235441"/>
                      <a:pt x="7071868" y="9402954"/>
                      <a:pt x="6852793" y="9397112"/>
                    </a:cubicBezTo>
                    <a:cubicBezTo>
                      <a:pt x="6844411" y="9397112"/>
                      <a:pt x="6836156" y="9396985"/>
                      <a:pt x="6827774" y="9396478"/>
                    </a:cubicBezTo>
                    <a:cubicBezTo>
                      <a:pt x="6614668" y="9383523"/>
                      <a:pt x="6452235" y="9200771"/>
                      <a:pt x="6465189" y="8988299"/>
                    </a:cubicBezTo>
                    <a:lnTo>
                      <a:pt x="6465189" y="5788279"/>
                    </a:lnTo>
                    <a:cubicBezTo>
                      <a:pt x="6465189" y="5271770"/>
                      <a:pt x="6793357" y="5060696"/>
                      <a:pt x="7134987" y="5060696"/>
                    </a:cubicBezTo>
                    <a:close/>
                    <a:moveTo>
                      <a:pt x="20246594" y="6268974"/>
                    </a:moveTo>
                    <a:cubicBezTo>
                      <a:pt x="20256881" y="6265545"/>
                      <a:pt x="20267803" y="6264783"/>
                      <a:pt x="20278598" y="6266688"/>
                    </a:cubicBezTo>
                    <a:cubicBezTo>
                      <a:pt x="20313650" y="6273165"/>
                      <a:pt x="20336763" y="6306693"/>
                      <a:pt x="20330286" y="6341491"/>
                    </a:cubicBezTo>
                    <a:cubicBezTo>
                      <a:pt x="20279232" y="7426198"/>
                      <a:pt x="20177123" y="8515096"/>
                      <a:pt x="20141946" y="8868918"/>
                    </a:cubicBezTo>
                    <a:cubicBezTo>
                      <a:pt x="20104227" y="9290304"/>
                      <a:pt x="19894169" y="9398000"/>
                      <a:pt x="19677253" y="9398000"/>
                    </a:cubicBezTo>
                    <a:cubicBezTo>
                      <a:pt x="19460338" y="9398000"/>
                      <a:pt x="19246977" y="9282811"/>
                      <a:pt x="19209258" y="8865616"/>
                    </a:cubicBezTo>
                    <a:cubicBezTo>
                      <a:pt x="19179921" y="8544306"/>
                      <a:pt x="19075273" y="7628128"/>
                      <a:pt x="19035903" y="6523482"/>
                    </a:cubicBezTo>
                    <a:cubicBezTo>
                      <a:pt x="19035522" y="6490462"/>
                      <a:pt x="19058764" y="6461761"/>
                      <a:pt x="19091148" y="6455029"/>
                    </a:cubicBezTo>
                    <a:lnTo>
                      <a:pt x="20246467" y="6268974"/>
                    </a:lnTo>
                    <a:close/>
                    <a:moveTo>
                      <a:pt x="19680681" y="4957318"/>
                    </a:moveTo>
                    <a:cubicBezTo>
                      <a:pt x="19703033" y="4955921"/>
                      <a:pt x="19725512" y="4955667"/>
                      <a:pt x="19747864" y="4956556"/>
                    </a:cubicBezTo>
                    <a:cubicBezTo>
                      <a:pt x="20105497" y="4971034"/>
                      <a:pt x="20383500" y="5271770"/>
                      <a:pt x="20368895" y="5628132"/>
                    </a:cubicBezTo>
                    <a:cubicBezTo>
                      <a:pt x="20363814" y="5655691"/>
                      <a:pt x="20363814" y="5713222"/>
                      <a:pt x="20363814" y="5769991"/>
                    </a:cubicBezTo>
                    <a:cubicBezTo>
                      <a:pt x="20362672" y="5803138"/>
                      <a:pt x="20338033" y="5830697"/>
                      <a:pt x="20305268" y="5835904"/>
                    </a:cubicBezTo>
                    <a:lnTo>
                      <a:pt x="19099656" y="6031103"/>
                    </a:lnTo>
                    <a:cubicBezTo>
                      <a:pt x="19096735" y="6031611"/>
                      <a:pt x="19093814" y="6031865"/>
                      <a:pt x="19090894" y="6032119"/>
                    </a:cubicBezTo>
                    <a:cubicBezTo>
                      <a:pt x="19051651" y="6034278"/>
                      <a:pt x="19018123" y="6004306"/>
                      <a:pt x="19015963" y="5965190"/>
                    </a:cubicBezTo>
                    <a:cubicBezTo>
                      <a:pt x="19008471" y="5802503"/>
                      <a:pt x="19002628" y="5672328"/>
                      <a:pt x="19002628" y="5624703"/>
                    </a:cubicBezTo>
                    <a:cubicBezTo>
                      <a:pt x="19001358" y="5600700"/>
                      <a:pt x="19001485" y="5576570"/>
                      <a:pt x="19003009" y="5552567"/>
                    </a:cubicBezTo>
                    <a:cubicBezTo>
                      <a:pt x="19025234" y="5201666"/>
                      <a:pt x="19328637" y="4935093"/>
                      <a:pt x="19680808" y="4957191"/>
                    </a:cubicBezTo>
                    <a:close/>
                    <a:moveTo>
                      <a:pt x="13359512" y="0"/>
                    </a:moveTo>
                    <a:cubicBezTo>
                      <a:pt x="18468339" y="0"/>
                      <a:pt x="23138257" y="1441069"/>
                      <a:pt x="26718261" y="3823335"/>
                    </a:cubicBezTo>
                    <a:cubicBezTo>
                      <a:pt x="23158450" y="2643505"/>
                      <a:pt x="18995771" y="1911731"/>
                      <a:pt x="13359512" y="1911731"/>
                    </a:cubicBezTo>
                    <a:cubicBezTo>
                      <a:pt x="7723253" y="1911731"/>
                      <a:pt x="3560699" y="2643378"/>
                      <a:pt x="0" y="3823335"/>
                    </a:cubicBezTo>
                    <a:cubicBezTo>
                      <a:pt x="3580003" y="1441069"/>
                      <a:pt x="8250809" y="0"/>
                      <a:pt x="133595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2298560" y="22441"/>
              <a:ext cx="304966" cy="447091"/>
              <a:chOff x="0" y="0"/>
              <a:chExt cx="5048250" cy="740092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50482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5048250">
                    <a:moveTo>
                      <a:pt x="5048250" y="5076825"/>
                    </a:moveTo>
                    <a:cubicBezTo>
                      <a:pt x="5048250" y="6505575"/>
                      <a:pt x="4000500" y="7400925"/>
                      <a:pt x="2276475" y="7400925"/>
                    </a:cubicBezTo>
                    <a:cubicBezTo>
                      <a:pt x="1447800" y="7400925"/>
                      <a:pt x="647700" y="7210425"/>
                      <a:pt x="0" y="6877050"/>
                    </a:cubicBezTo>
                    <a:lnTo>
                      <a:pt x="247650" y="5229225"/>
                    </a:lnTo>
                    <a:cubicBezTo>
                      <a:pt x="895350" y="5553075"/>
                      <a:pt x="1562100" y="5743575"/>
                      <a:pt x="2257425" y="5743575"/>
                    </a:cubicBezTo>
                    <a:cubicBezTo>
                      <a:pt x="2895600" y="5743575"/>
                      <a:pt x="3143250" y="5553075"/>
                      <a:pt x="3143250" y="5200650"/>
                    </a:cubicBezTo>
                    <a:cubicBezTo>
                      <a:pt x="3143250" y="4324350"/>
                      <a:pt x="9525" y="4695825"/>
                      <a:pt x="9525" y="2286000"/>
                    </a:cubicBezTo>
                    <a:cubicBezTo>
                      <a:pt x="9525" y="1028700"/>
                      <a:pt x="819150" y="0"/>
                      <a:pt x="2733675" y="0"/>
                    </a:cubicBezTo>
                    <a:cubicBezTo>
                      <a:pt x="3448050" y="0"/>
                      <a:pt x="4229100" y="133350"/>
                      <a:pt x="4810125" y="361950"/>
                    </a:cubicBezTo>
                    <a:lnTo>
                      <a:pt x="4581525" y="1971675"/>
                    </a:lnTo>
                    <a:cubicBezTo>
                      <a:pt x="3962400" y="1790700"/>
                      <a:pt x="3352800" y="1695450"/>
                      <a:pt x="2847975" y="1695450"/>
                    </a:cubicBezTo>
                    <a:cubicBezTo>
                      <a:pt x="2076450" y="1695450"/>
                      <a:pt x="1924050" y="1905000"/>
                      <a:pt x="1924050" y="2181225"/>
                    </a:cubicBezTo>
                    <a:cubicBezTo>
                      <a:pt x="1924050" y="3067050"/>
                      <a:pt x="5048250" y="2667000"/>
                      <a:pt x="5048250" y="50768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2615255" y="27044"/>
              <a:ext cx="217504" cy="440187"/>
              <a:chOff x="0" y="0"/>
              <a:chExt cx="3600450" cy="7286625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600450" cy="7286625"/>
              </a:xfrm>
              <a:custGeom>
                <a:avLst/>
                <a:gdLst/>
                <a:ahLst/>
                <a:cxnLst/>
                <a:rect r="r" b="b" t="t" l="l"/>
                <a:pathLst>
                  <a:path h="7286625" w="3600450">
                    <a:moveTo>
                      <a:pt x="3600450" y="2686050"/>
                    </a:moveTo>
                    <a:lnTo>
                      <a:pt x="2390775" y="2686050"/>
                    </a:lnTo>
                    <a:lnTo>
                      <a:pt x="2390775" y="5362575"/>
                    </a:lnTo>
                    <a:cubicBezTo>
                      <a:pt x="2390775" y="5734050"/>
                      <a:pt x="2571750" y="5895975"/>
                      <a:pt x="2990850" y="5895975"/>
                    </a:cubicBezTo>
                    <a:cubicBezTo>
                      <a:pt x="3133725" y="5895975"/>
                      <a:pt x="3333750" y="5867400"/>
                      <a:pt x="3438525" y="5829300"/>
                    </a:cubicBezTo>
                    <a:lnTo>
                      <a:pt x="3533775" y="7105650"/>
                    </a:lnTo>
                    <a:cubicBezTo>
                      <a:pt x="3324225" y="7210425"/>
                      <a:pt x="2886075" y="7286625"/>
                      <a:pt x="2428875" y="7286625"/>
                    </a:cubicBezTo>
                    <a:cubicBezTo>
                      <a:pt x="1152525" y="7286625"/>
                      <a:pt x="552450" y="6553200"/>
                      <a:pt x="552450" y="5410200"/>
                    </a:cubicBezTo>
                    <a:lnTo>
                      <a:pt x="552450" y="2686050"/>
                    </a:lnTo>
                    <a:lnTo>
                      <a:pt x="0" y="2686050"/>
                    </a:lnTo>
                    <a:lnTo>
                      <a:pt x="0" y="1362075"/>
                    </a:lnTo>
                    <a:lnTo>
                      <a:pt x="647700" y="1362075"/>
                    </a:lnTo>
                    <a:lnTo>
                      <a:pt x="942975" y="123825"/>
                    </a:lnTo>
                    <a:lnTo>
                      <a:pt x="2390775" y="0"/>
                    </a:lnTo>
                    <a:lnTo>
                      <a:pt x="2390775" y="1362075"/>
                    </a:lnTo>
                    <a:lnTo>
                      <a:pt x="3600450" y="1362075"/>
                    </a:lnTo>
                    <a:lnTo>
                      <a:pt x="3600450" y="26860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2855386" y="103573"/>
              <a:ext cx="294608" cy="363657"/>
              <a:chOff x="0" y="0"/>
              <a:chExt cx="4876800" cy="6019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876800" cy="6019800"/>
              </a:xfrm>
              <a:custGeom>
                <a:avLst/>
                <a:gdLst/>
                <a:ahLst/>
                <a:cxnLst/>
                <a:rect r="r" b="b" t="t" l="l"/>
                <a:pathLst>
                  <a:path h="6019800" w="4876800">
                    <a:moveTo>
                      <a:pt x="3467100" y="5924550"/>
                    </a:moveTo>
                    <a:lnTo>
                      <a:pt x="3333750" y="5448300"/>
                    </a:lnTo>
                    <a:cubicBezTo>
                      <a:pt x="2952750" y="5810250"/>
                      <a:pt x="2438400" y="6019800"/>
                      <a:pt x="1819275" y="6019800"/>
                    </a:cubicBezTo>
                    <a:cubicBezTo>
                      <a:pt x="685800" y="6019800"/>
                      <a:pt x="0" y="5372100"/>
                      <a:pt x="0" y="4067175"/>
                    </a:cubicBezTo>
                    <a:cubicBezTo>
                      <a:pt x="0" y="3000375"/>
                      <a:pt x="771525" y="2228850"/>
                      <a:pt x="2076450" y="2228850"/>
                    </a:cubicBezTo>
                    <a:cubicBezTo>
                      <a:pt x="2466975" y="2228850"/>
                      <a:pt x="2781300" y="2276475"/>
                      <a:pt x="3057525" y="2352675"/>
                    </a:cubicBezTo>
                    <a:lnTo>
                      <a:pt x="3057525" y="2143125"/>
                    </a:lnTo>
                    <a:cubicBezTo>
                      <a:pt x="3057525" y="1714500"/>
                      <a:pt x="2809875" y="1476375"/>
                      <a:pt x="2095500" y="1476375"/>
                    </a:cubicBezTo>
                    <a:cubicBezTo>
                      <a:pt x="1438275" y="1476375"/>
                      <a:pt x="1057275" y="1571625"/>
                      <a:pt x="504825" y="1771650"/>
                    </a:cubicBezTo>
                    <a:lnTo>
                      <a:pt x="361950" y="381000"/>
                    </a:lnTo>
                    <a:cubicBezTo>
                      <a:pt x="962025" y="123825"/>
                      <a:pt x="1657350" y="0"/>
                      <a:pt x="2438400" y="0"/>
                    </a:cubicBezTo>
                    <a:cubicBezTo>
                      <a:pt x="4276725" y="0"/>
                      <a:pt x="4876800" y="790575"/>
                      <a:pt x="4876800" y="2400300"/>
                    </a:cubicBezTo>
                    <a:lnTo>
                      <a:pt x="4876800" y="5924550"/>
                    </a:lnTo>
                    <a:lnTo>
                      <a:pt x="3467100" y="5924550"/>
                    </a:lnTo>
                    <a:close/>
                    <a:moveTo>
                      <a:pt x="3057525" y="4105275"/>
                    </a:moveTo>
                    <a:lnTo>
                      <a:pt x="3057525" y="3514725"/>
                    </a:lnTo>
                    <a:cubicBezTo>
                      <a:pt x="2924175" y="3476625"/>
                      <a:pt x="2714625" y="3429000"/>
                      <a:pt x="2428875" y="3429000"/>
                    </a:cubicBezTo>
                    <a:cubicBezTo>
                      <a:pt x="1943100" y="3429000"/>
                      <a:pt x="1714500" y="3629025"/>
                      <a:pt x="1714500" y="4048125"/>
                    </a:cubicBezTo>
                    <a:cubicBezTo>
                      <a:pt x="1714500" y="4467225"/>
                      <a:pt x="1952625" y="4638675"/>
                      <a:pt x="2324100" y="4638675"/>
                    </a:cubicBezTo>
                    <a:cubicBezTo>
                      <a:pt x="2714625" y="4638675"/>
                      <a:pt x="3057525" y="4419600"/>
                      <a:pt x="3057525" y="41052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3202524" y="7673"/>
              <a:ext cx="653483" cy="463971"/>
              <a:chOff x="0" y="0"/>
              <a:chExt cx="10817428" cy="768032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5610479" y="158750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63500" y="63500"/>
                <a:ext cx="545782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457825">
                    <a:moveTo>
                      <a:pt x="1828800" y="0"/>
                    </a:moveTo>
                    <a:lnTo>
                      <a:pt x="1828800" y="3629025"/>
                    </a:lnTo>
                    <a:lnTo>
                      <a:pt x="2476500" y="3629025"/>
                    </a:lnTo>
                    <a:lnTo>
                      <a:pt x="3419475" y="1619250"/>
                    </a:lnTo>
                    <a:lnTo>
                      <a:pt x="5419725" y="1619250"/>
                    </a:lnTo>
                    <a:lnTo>
                      <a:pt x="4038600" y="4267200"/>
                    </a:lnTo>
                    <a:lnTo>
                      <a:pt x="5457825" y="7448550"/>
                    </a:lnTo>
                    <a:lnTo>
                      <a:pt x="3419475" y="7448550"/>
                    </a:lnTo>
                    <a:lnTo>
                      <a:pt x="2466975" y="5057775"/>
                    </a:lnTo>
                    <a:lnTo>
                      <a:pt x="1828800" y="5057775"/>
                    </a:ln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3897520" y="11508"/>
              <a:ext cx="310144" cy="449968"/>
              <a:chOff x="0" y="0"/>
              <a:chExt cx="5133975" cy="744855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1339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133975">
                    <a:moveTo>
                      <a:pt x="5133975" y="7448550"/>
                    </a:moveTo>
                    <a:lnTo>
                      <a:pt x="3295650" y="7448550"/>
                    </a:lnTo>
                    <a:lnTo>
                      <a:pt x="3295650" y="3810000"/>
                    </a:lnTo>
                    <a:cubicBezTo>
                      <a:pt x="3295650" y="3305175"/>
                      <a:pt x="3076575" y="3067050"/>
                      <a:pt x="2590800" y="3067050"/>
                    </a:cubicBezTo>
                    <a:cubicBezTo>
                      <a:pt x="2257425" y="3067050"/>
                      <a:pt x="1981200" y="3209925"/>
                      <a:pt x="1828800" y="3400425"/>
                    </a:cubicBez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lnTo>
                      <a:pt x="1828800" y="1152525"/>
                    </a:lnTo>
                    <a:lnTo>
                      <a:pt x="1809750" y="1914525"/>
                    </a:lnTo>
                    <a:lnTo>
                      <a:pt x="1838325" y="1933575"/>
                    </a:lnTo>
                    <a:cubicBezTo>
                      <a:pt x="2266950" y="1609725"/>
                      <a:pt x="2752725" y="1514475"/>
                      <a:pt x="3181350" y="1514475"/>
                    </a:cubicBezTo>
                    <a:cubicBezTo>
                      <a:pt x="4400550" y="1514475"/>
                      <a:pt x="5133975" y="2371725"/>
                      <a:pt x="5133975" y="3810000"/>
                    </a:cubicBezTo>
                    <a:lnTo>
                      <a:pt x="51339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4248344" y="102998"/>
              <a:ext cx="332585" cy="366534"/>
              <a:chOff x="0" y="0"/>
              <a:chExt cx="5505450" cy="6067425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5505450" cy="6067425"/>
              </a:xfrm>
              <a:custGeom>
                <a:avLst/>
                <a:gdLst/>
                <a:ahLst/>
                <a:cxnLst/>
                <a:rect r="r" b="b" t="t" l="l"/>
                <a:pathLst>
                  <a:path h="6067425" w="5505450">
                    <a:moveTo>
                      <a:pt x="5505450" y="3048000"/>
                    </a:moveTo>
                    <a:cubicBezTo>
                      <a:pt x="5505450" y="5181600"/>
                      <a:pt x="4676775" y="6067425"/>
                      <a:pt x="2752725" y="6067425"/>
                    </a:cubicBezTo>
                    <a:cubicBezTo>
                      <a:pt x="847725" y="6067425"/>
                      <a:pt x="0" y="5181600"/>
                      <a:pt x="0" y="3048000"/>
                    </a:cubicBezTo>
                    <a:cubicBezTo>
                      <a:pt x="0" y="914400"/>
                      <a:pt x="857250" y="0"/>
                      <a:pt x="2762250" y="0"/>
                    </a:cubicBezTo>
                    <a:cubicBezTo>
                      <a:pt x="4676775" y="0"/>
                      <a:pt x="5505450" y="914400"/>
                      <a:pt x="5505450" y="3048000"/>
                    </a:cubicBezTo>
                    <a:close/>
                    <a:moveTo>
                      <a:pt x="1905000" y="3048000"/>
                    </a:moveTo>
                    <a:cubicBezTo>
                      <a:pt x="1905000" y="4343400"/>
                      <a:pt x="2133600" y="4638675"/>
                      <a:pt x="2762250" y="4638675"/>
                    </a:cubicBezTo>
                    <a:cubicBezTo>
                      <a:pt x="3390900" y="4638675"/>
                      <a:pt x="3609975" y="4333875"/>
                      <a:pt x="3609975" y="3048000"/>
                    </a:cubicBezTo>
                    <a:cubicBezTo>
                      <a:pt x="3609975" y="1743075"/>
                      <a:pt x="3390900" y="1457325"/>
                      <a:pt x="2762250" y="1457325"/>
                    </a:cubicBezTo>
                    <a:cubicBezTo>
                      <a:pt x="2124075" y="1457325"/>
                      <a:pt x="1905000" y="1743075"/>
                      <a:pt x="1905000" y="3048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4628623" y="11508"/>
              <a:ext cx="112204" cy="449968"/>
              <a:chOff x="0" y="0"/>
              <a:chExt cx="1857375" cy="744855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8573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1857375">
                    <a:moveTo>
                      <a:pt x="1857375" y="7448550"/>
                    </a:moveTo>
                    <a:lnTo>
                      <a:pt x="0" y="7448550"/>
                    </a:lnTo>
                    <a:lnTo>
                      <a:pt x="0" y="85725"/>
                    </a:lnTo>
                    <a:lnTo>
                      <a:pt x="1857375" y="0"/>
                    </a:lnTo>
                    <a:lnTo>
                      <a:pt x="18573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0">
              <a:off x="4788353" y="11508"/>
              <a:ext cx="321077" cy="456873"/>
              <a:chOff x="0" y="0"/>
              <a:chExt cx="5314950" cy="756285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5314950" cy="7562850"/>
              </a:xfrm>
              <a:custGeom>
                <a:avLst/>
                <a:gdLst/>
                <a:ahLst/>
                <a:cxnLst/>
                <a:rect r="r" b="b" t="t" l="l"/>
                <a:pathLst>
                  <a:path h="7562850" w="5314950">
                    <a:moveTo>
                      <a:pt x="5314950" y="7448550"/>
                    </a:moveTo>
                    <a:lnTo>
                      <a:pt x="3886200" y="7448550"/>
                    </a:lnTo>
                    <a:lnTo>
                      <a:pt x="3724275" y="6991350"/>
                    </a:lnTo>
                    <a:cubicBezTo>
                      <a:pt x="3352800" y="7353300"/>
                      <a:pt x="2886075" y="7562850"/>
                      <a:pt x="2228850" y="7562850"/>
                    </a:cubicBezTo>
                    <a:cubicBezTo>
                      <a:pt x="771525" y="7562850"/>
                      <a:pt x="0" y="6581775"/>
                      <a:pt x="0" y="4505325"/>
                    </a:cubicBezTo>
                    <a:cubicBezTo>
                      <a:pt x="0" y="2609850"/>
                      <a:pt x="762000" y="1514475"/>
                      <a:pt x="2190750" y="1514475"/>
                    </a:cubicBezTo>
                    <a:cubicBezTo>
                      <a:pt x="2676525" y="1514475"/>
                      <a:pt x="3124200" y="1666875"/>
                      <a:pt x="3486150" y="1962150"/>
                    </a:cubicBezTo>
                    <a:lnTo>
                      <a:pt x="3505200" y="1943100"/>
                    </a:lnTo>
                    <a:lnTo>
                      <a:pt x="3486150" y="1181100"/>
                    </a:lnTo>
                    <a:lnTo>
                      <a:pt x="3486150" y="85725"/>
                    </a:lnTo>
                    <a:lnTo>
                      <a:pt x="5314950" y="0"/>
                    </a:lnTo>
                    <a:lnTo>
                      <a:pt x="5314950" y="7448550"/>
                    </a:lnTo>
                    <a:close/>
                    <a:moveTo>
                      <a:pt x="3486150" y="5753100"/>
                    </a:moveTo>
                    <a:lnTo>
                      <a:pt x="3486150" y="3409950"/>
                    </a:lnTo>
                    <a:cubicBezTo>
                      <a:pt x="3343275" y="3228975"/>
                      <a:pt x="3076575" y="3086100"/>
                      <a:pt x="2743200" y="3086100"/>
                    </a:cubicBezTo>
                    <a:cubicBezTo>
                      <a:pt x="2124075" y="3086100"/>
                      <a:pt x="1895475" y="3419475"/>
                      <a:pt x="1895475" y="4572000"/>
                    </a:cubicBezTo>
                    <a:cubicBezTo>
                      <a:pt x="1895475" y="5810250"/>
                      <a:pt x="2076450" y="6134100"/>
                      <a:pt x="2752725" y="6134100"/>
                    </a:cubicBezTo>
                    <a:cubicBezTo>
                      <a:pt x="3124200" y="6134100"/>
                      <a:pt x="3371850" y="5953125"/>
                      <a:pt x="3486150" y="57531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0">
              <a:off x="5154725" y="103573"/>
              <a:ext cx="310720" cy="364233"/>
              <a:chOff x="0" y="0"/>
              <a:chExt cx="5143500" cy="6029325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5508492" y="103573"/>
              <a:ext cx="229587" cy="357903"/>
              <a:chOff x="0" y="0"/>
              <a:chExt cx="3800475" cy="592455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3800475" cy="5924550"/>
              </a:xfrm>
              <a:custGeom>
                <a:avLst/>
                <a:gdLst/>
                <a:ahLst/>
                <a:cxnLst/>
                <a:rect r="r" b="b" t="t" l="l"/>
                <a:pathLst>
                  <a:path h="5924550" w="3800475">
                    <a:moveTo>
                      <a:pt x="1838325" y="5924550"/>
                    </a:moveTo>
                    <a:lnTo>
                      <a:pt x="0" y="5924550"/>
                    </a:lnTo>
                    <a:lnTo>
                      <a:pt x="0" y="142875"/>
                    </a:lnTo>
                    <a:lnTo>
                      <a:pt x="1457325" y="76200"/>
                    </a:lnTo>
                    <a:lnTo>
                      <a:pt x="1619250" y="914400"/>
                    </a:lnTo>
                    <a:lnTo>
                      <a:pt x="1647825" y="914400"/>
                    </a:lnTo>
                    <a:cubicBezTo>
                      <a:pt x="2009775" y="285750"/>
                      <a:pt x="2543175" y="0"/>
                      <a:pt x="3143250" y="0"/>
                    </a:cubicBezTo>
                    <a:cubicBezTo>
                      <a:pt x="3419475" y="0"/>
                      <a:pt x="3648075" y="38100"/>
                      <a:pt x="3800475" y="95250"/>
                    </a:cubicBezTo>
                    <a:lnTo>
                      <a:pt x="3695700" y="1828800"/>
                    </a:lnTo>
                    <a:cubicBezTo>
                      <a:pt x="3505200" y="1771650"/>
                      <a:pt x="3267075" y="1733550"/>
                      <a:pt x="3019425" y="1733550"/>
                    </a:cubicBezTo>
                    <a:cubicBezTo>
                      <a:pt x="2314575" y="1733550"/>
                      <a:pt x="1838325" y="2190750"/>
                      <a:pt x="1838325" y="3019425"/>
                    </a:cubicBezTo>
                    <a:lnTo>
                      <a:pt x="1838325" y="5924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0">
              <a:off x="5914695" y="22441"/>
              <a:ext cx="284251" cy="447091"/>
              <a:chOff x="0" y="0"/>
              <a:chExt cx="4705350" cy="740092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7053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4705350">
                    <a:moveTo>
                      <a:pt x="4705350" y="5172075"/>
                    </a:moveTo>
                    <a:cubicBezTo>
                      <a:pt x="4705350" y="6553200"/>
                      <a:pt x="3771900" y="7400925"/>
                      <a:pt x="2152650" y="7400925"/>
                    </a:cubicBezTo>
                    <a:cubicBezTo>
                      <a:pt x="1333500" y="7400925"/>
                      <a:pt x="590550" y="7200900"/>
                      <a:pt x="0" y="6867525"/>
                    </a:cubicBezTo>
                    <a:lnTo>
                      <a:pt x="180975" y="5695950"/>
                    </a:lnTo>
                    <a:cubicBezTo>
                      <a:pt x="781050" y="6038850"/>
                      <a:pt x="1419225" y="6229350"/>
                      <a:pt x="2143125" y="6229350"/>
                    </a:cubicBezTo>
                    <a:cubicBezTo>
                      <a:pt x="3028950" y="6229350"/>
                      <a:pt x="3438525" y="5876925"/>
                      <a:pt x="3438525" y="5257800"/>
                    </a:cubicBezTo>
                    <a:cubicBezTo>
                      <a:pt x="3438525" y="3914775"/>
                      <a:pt x="38100" y="4495800"/>
                      <a:pt x="38100" y="2105025"/>
                    </a:cubicBezTo>
                    <a:cubicBezTo>
                      <a:pt x="38100" y="942975"/>
                      <a:pt x="790575" y="0"/>
                      <a:pt x="2514600" y="0"/>
                    </a:cubicBezTo>
                    <a:cubicBezTo>
                      <a:pt x="3219450" y="0"/>
                      <a:pt x="3933825" y="142875"/>
                      <a:pt x="4467225" y="381000"/>
                    </a:cubicBezTo>
                    <a:lnTo>
                      <a:pt x="4295775" y="1514475"/>
                    </a:lnTo>
                    <a:cubicBezTo>
                      <a:pt x="3714750" y="1304925"/>
                      <a:pt x="3152775" y="1190625"/>
                      <a:pt x="2581275" y="1190625"/>
                    </a:cubicBezTo>
                    <a:cubicBezTo>
                      <a:pt x="1609725" y="1190625"/>
                      <a:pt x="1304925" y="1581150"/>
                      <a:pt x="1304925" y="2038350"/>
                    </a:cubicBezTo>
                    <a:cubicBezTo>
                      <a:pt x="1304925" y="3343275"/>
                      <a:pt x="4705350" y="2743200"/>
                      <a:pt x="4705350" y="51720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6255479" y="115081"/>
              <a:ext cx="281374" cy="352725"/>
              <a:chOff x="0" y="0"/>
              <a:chExt cx="4657725" cy="583882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4657725" cy="5838825"/>
              </a:xfrm>
              <a:custGeom>
                <a:avLst/>
                <a:gdLst/>
                <a:ahLst/>
                <a:cxnLst/>
                <a:rect r="r" b="b" t="t" l="l"/>
                <a:pathLst>
                  <a:path h="5838825" w="4657725">
                    <a:moveTo>
                      <a:pt x="4657725" y="0"/>
                    </a:moveTo>
                    <a:lnTo>
                      <a:pt x="4657725" y="3771900"/>
                    </a:lnTo>
                    <a:cubicBezTo>
                      <a:pt x="4657725" y="5114925"/>
                      <a:pt x="3895725" y="5838825"/>
                      <a:pt x="2324100" y="5838825"/>
                    </a:cubicBezTo>
                    <a:cubicBezTo>
                      <a:pt x="752475" y="5838825"/>
                      <a:pt x="0" y="5086350"/>
                      <a:pt x="0" y="3771900"/>
                    </a:cubicBezTo>
                    <a:lnTo>
                      <a:pt x="0" y="0"/>
                    </a:lnTo>
                    <a:lnTo>
                      <a:pt x="1209675" y="0"/>
                    </a:lnTo>
                    <a:lnTo>
                      <a:pt x="1209675" y="3743325"/>
                    </a:lnTo>
                    <a:cubicBezTo>
                      <a:pt x="1209675" y="4400550"/>
                      <a:pt x="1571625" y="4743450"/>
                      <a:pt x="2333625" y="4743450"/>
                    </a:cubicBezTo>
                    <a:cubicBezTo>
                      <a:pt x="3076575" y="4743450"/>
                      <a:pt x="3448050" y="4410075"/>
                      <a:pt x="3448050" y="3743325"/>
                    </a:cubicBezTo>
                    <a:lnTo>
                      <a:pt x="3448050" y="0"/>
                    </a:lnTo>
                    <a:lnTo>
                      <a:pt x="46577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0">
              <a:off x="6620971" y="0"/>
              <a:ext cx="87462" cy="461477"/>
              <a:chOff x="0" y="0"/>
              <a:chExt cx="1447800" cy="763905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447800" cy="7639050"/>
              </a:xfrm>
              <a:custGeom>
                <a:avLst/>
                <a:gdLst/>
                <a:ahLst/>
                <a:cxnLst/>
                <a:rect r="r" b="b" t="t" l="l"/>
                <a:pathLst>
                  <a:path h="7639050" w="1447800">
                    <a:moveTo>
                      <a:pt x="1333500" y="7639050"/>
                    </a:moveTo>
                    <a:lnTo>
                      <a:pt x="104775" y="7639050"/>
                    </a:lnTo>
                    <a:lnTo>
                      <a:pt x="104775" y="1943100"/>
                    </a:lnTo>
                    <a:lnTo>
                      <a:pt x="1333500" y="1876425"/>
                    </a:lnTo>
                    <a:lnTo>
                      <a:pt x="1333500" y="7639050"/>
                    </a:lnTo>
                    <a:close/>
                    <a:moveTo>
                      <a:pt x="1447800" y="581025"/>
                    </a:moveTo>
                    <a:cubicBezTo>
                      <a:pt x="1447800" y="962025"/>
                      <a:pt x="1219200" y="1143000"/>
                      <a:pt x="723900" y="1143000"/>
                    </a:cubicBezTo>
                    <a:cubicBezTo>
                      <a:pt x="238125" y="1143000"/>
                      <a:pt x="0" y="1000125"/>
                      <a:pt x="0" y="581025"/>
                    </a:cubicBezTo>
                    <a:cubicBezTo>
                      <a:pt x="0" y="209550"/>
                      <a:pt x="238125" y="0"/>
                      <a:pt x="723900" y="0"/>
                    </a:cubicBezTo>
                    <a:cubicBezTo>
                      <a:pt x="1219200" y="0"/>
                      <a:pt x="1447800" y="209550"/>
                      <a:pt x="1447800" y="5810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0">
              <a:off x="6771386" y="28195"/>
              <a:ext cx="197365" cy="439036"/>
              <a:chOff x="0" y="0"/>
              <a:chExt cx="3267075" cy="7267575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3267075" cy="7267575"/>
              </a:xfrm>
              <a:custGeom>
                <a:avLst/>
                <a:gdLst/>
                <a:ahLst/>
                <a:cxnLst/>
                <a:rect r="r" b="b" t="t" l="l"/>
                <a:pathLst>
                  <a:path h="7267575" w="3267075">
                    <a:moveTo>
                      <a:pt x="3267075" y="2371725"/>
                    </a:moveTo>
                    <a:lnTo>
                      <a:pt x="1924050" y="2371725"/>
                    </a:lnTo>
                    <a:lnTo>
                      <a:pt x="1924050" y="5562600"/>
                    </a:lnTo>
                    <a:cubicBezTo>
                      <a:pt x="1924050" y="6067425"/>
                      <a:pt x="2190750" y="6276975"/>
                      <a:pt x="2676525" y="6276975"/>
                    </a:cubicBezTo>
                    <a:cubicBezTo>
                      <a:pt x="2828925" y="6276975"/>
                      <a:pt x="3038475" y="6248400"/>
                      <a:pt x="3143250" y="6210300"/>
                    </a:cubicBezTo>
                    <a:lnTo>
                      <a:pt x="3219450" y="7115175"/>
                    </a:lnTo>
                    <a:cubicBezTo>
                      <a:pt x="3028950" y="7200900"/>
                      <a:pt x="2676525" y="7267575"/>
                      <a:pt x="2324100" y="7267575"/>
                    </a:cubicBezTo>
                    <a:cubicBezTo>
                      <a:pt x="1247775" y="7267575"/>
                      <a:pt x="714375" y="6648450"/>
                      <a:pt x="714375" y="5591175"/>
                    </a:cubicBezTo>
                    <a:lnTo>
                      <a:pt x="714375" y="2371725"/>
                    </a:lnTo>
                    <a:lnTo>
                      <a:pt x="0" y="2371725"/>
                    </a:lnTo>
                    <a:lnTo>
                      <a:pt x="0" y="1438275"/>
                    </a:lnTo>
                    <a:lnTo>
                      <a:pt x="752475" y="1438275"/>
                    </a:lnTo>
                    <a:lnTo>
                      <a:pt x="971550" y="95250"/>
                    </a:lnTo>
                    <a:lnTo>
                      <a:pt x="1924050" y="0"/>
                    </a:lnTo>
                    <a:lnTo>
                      <a:pt x="1924050" y="1438275"/>
                    </a:lnTo>
                    <a:lnTo>
                      <a:pt x="3267075" y="1438275"/>
                    </a:lnTo>
                    <a:lnTo>
                      <a:pt x="3267075" y="237172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35" id="35"/>
            <p:cNvSpPr/>
            <p:nvPr/>
          </p:nvSpPr>
          <p:spPr>
            <a:xfrm flipH="false" flipV="false" rot="0">
              <a:off x="2270172" y="650595"/>
              <a:ext cx="5081997" cy="168019"/>
            </a:xfrm>
            <a:custGeom>
              <a:avLst/>
              <a:gdLst/>
              <a:ahLst/>
              <a:cxnLst/>
              <a:rect r="r" b="b" t="t" l="l"/>
              <a:pathLst>
                <a:path h="168019" w="5081997">
                  <a:moveTo>
                    <a:pt x="0" y="0"/>
                  </a:moveTo>
                  <a:lnTo>
                    <a:pt x="5081997" y="0"/>
                  </a:lnTo>
                  <a:lnTo>
                    <a:pt x="5081997" y="168019"/>
                  </a:lnTo>
                  <a:lnTo>
                    <a:pt x="0" y="168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0">
              <a:off x="7003083" y="109327"/>
              <a:ext cx="288279" cy="358479"/>
              <a:chOff x="0" y="0"/>
              <a:chExt cx="4772025" cy="5934075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4772025" cy="5934075"/>
              </a:xfrm>
              <a:custGeom>
                <a:avLst/>
                <a:gdLst/>
                <a:ahLst/>
                <a:cxnLst/>
                <a:rect r="r" b="b" t="t" l="l"/>
                <a:pathLst>
                  <a:path h="5934075" w="4772025">
                    <a:moveTo>
                      <a:pt x="2771775" y="5934075"/>
                    </a:moveTo>
                    <a:cubicBezTo>
                      <a:pt x="838200" y="5934075"/>
                      <a:pt x="0" y="4914900"/>
                      <a:pt x="0" y="2857500"/>
                    </a:cubicBezTo>
                    <a:cubicBezTo>
                      <a:pt x="0" y="1038225"/>
                      <a:pt x="800100" y="0"/>
                      <a:pt x="2457450" y="0"/>
                    </a:cubicBezTo>
                    <a:cubicBezTo>
                      <a:pt x="3867150" y="0"/>
                      <a:pt x="4772025" y="828675"/>
                      <a:pt x="4772025" y="2657475"/>
                    </a:cubicBezTo>
                    <a:cubicBezTo>
                      <a:pt x="4772025" y="2838450"/>
                      <a:pt x="4762500" y="3067050"/>
                      <a:pt x="4743450" y="3238500"/>
                    </a:cubicBezTo>
                    <a:lnTo>
                      <a:pt x="1257300" y="3238500"/>
                    </a:lnTo>
                    <a:cubicBezTo>
                      <a:pt x="1314450" y="4438650"/>
                      <a:pt x="1819275" y="4857750"/>
                      <a:pt x="2914650" y="4857750"/>
                    </a:cubicBezTo>
                    <a:cubicBezTo>
                      <a:pt x="3476625" y="4857750"/>
                      <a:pt x="3971925" y="4752975"/>
                      <a:pt x="4457700" y="4543425"/>
                    </a:cubicBezTo>
                    <a:lnTo>
                      <a:pt x="4600575" y="5543550"/>
                    </a:lnTo>
                    <a:cubicBezTo>
                      <a:pt x="4114800" y="5781675"/>
                      <a:pt x="3486150" y="5934075"/>
                      <a:pt x="2771775" y="5934075"/>
                    </a:cubicBezTo>
                    <a:close/>
                    <a:moveTo>
                      <a:pt x="1228725" y="2419350"/>
                    </a:moveTo>
                    <a:lnTo>
                      <a:pt x="3657600" y="2419350"/>
                    </a:lnTo>
                    <a:cubicBezTo>
                      <a:pt x="3638550" y="1409700"/>
                      <a:pt x="3181350" y="1028700"/>
                      <a:pt x="2466975" y="1028700"/>
                    </a:cubicBezTo>
                    <a:cubicBezTo>
                      <a:pt x="1638300" y="1028700"/>
                      <a:pt x="1285875" y="1447800"/>
                      <a:pt x="1228725" y="24193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38" id="38"/>
          <p:cNvSpPr/>
          <p:nvPr/>
        </p:nvSpPr>
        <p:spPr>
          <a:xfrm flipH="false" flipV="false" rot="0">
            <a:off x="14151676" y="0"/>
            <a:ext cx="4136324" cy="3656708"/>
          </a:xfrm>
          <a:custGeom>
            <a:avLst/>
            <a:gdLst/>
            <a:ahLst/>
            <a:cxnLst/>
            <a:rect r="r" b="b" t="t" l="l"/>
            <a:pathLst>
              <a:path h="3656708" w="4136324">
                <a:moveTo>
                  <a:pt x="0" y="0"/>
                </a:moveTo>
                <a:lnTo>
                  <a:pt x="4136324" y="0"/>
                </a:lnTo>
                <a:lnTo>
                  <a:pt x="4136324" y="3656708"/>
                </a:lnTo>
                <a:lnTo>
                  <a:pt x="0" y="3656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558" r="0" b="-6558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14335558" y="5367841"/>
            <a:ext cx="1613320" cy="1613320"/>
            <a:chOff x="0" y="0"/>
            <a:chExt cx="2151094" cy="2151094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151094" cy="2151094"/>
            </a:xfrm>
            <a:custGeom>
              <a:avLst/>
              <a:gdLst/>
              <a:ahLst/>
              <a:cxnLst/>
              <a:rect r="r" b="b" t="t" l="l"/>
              <a:pathLst>
                <a:path h="2151094" w="2151094">
                  <a:moveTo>
                    <a:pt x="0" y="0"/>
                  </a:moveTo>
                  <a:lnTo>
                    <a:pt x="2151094" y="0"/>
                  </a:lnTo>
                  <a:lnTo>
                    <a:pt x="2151094" y="2151094"/>
                  </a:lnTo>
                  <a:lnTo>
                    <a:pt x="0" y="215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1" id="41"/>
            <p:cNvSpPr txBox="true"/>
            <p:nvPr/>
          </p:nvSpPr>
          <p:spPr>
            <a:xfrm rot="0">
              <a:off x="0" y="437497"/>
              <a:ext cx="2151094" cy="12665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76"/>
                </a:lnSpc>
                <a:spcBef>
                  <a:spcPct val="0"/>
                </a:spcBef>
              </a:pPr>
              <a:r>
                <a:rPr lang="en-US" b="true" sz="2896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104</a:t>
              </a:r>
              <a:r>
                <a:rPr lang="en-US" b="true" sz="2896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</a:t>
              </a:r>
            </a:p>
            <a:p>
              <a:pPr algn="ctr">
                <a:lnSpc>
                  <a:spcPts val="2027"/>
                </a:lnSpc>
                <a:spcBef>
                  <a:spcPct val="0"/>
                </a:spcBef>
              </a:pPr>
              <a:r>
                <a:rPr lang="en-US" sz="168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stakeholders tracked</a:t>
              </a: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15142218" y="7504159"/>
            <a:ext cx="1613320" cy="1613320"/>
          </a:xfrm>
          <a:custGeom>
            <a:avLst/>
            <a:gdLst/>
            <a:ahLst/>
            <a:cxnLst/>
            <a:rect r="r" b="b" t="t" l="l"/>
            <a:pathLst>
              <a:path h="1613320" w="1613320">
                <a:moveTo>
                  <a:pt x="0" y="0"/>
                </a:moveTo>
                <a:lnTo>
                  <a:pt x="1613321" y="0"/>
                </a:lnTo>
                <a:lnTo>
                  <a:pt x="1613321" y="1613320"/>
                </a:lnTo>
                <a:lnTo>
                  <a:pt x="0" y="1613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6219838" y="5636244"/>
            <a:ext cx="1613320" cy="1613320"/>
          </a:xfrm>
          <a:custGeom>
            <a:avLst/>
            <a:gdLst/>
            <a:ahLst/>
            <a:cxnLst/>
            <a:rect r="r" b="b" t="t" l="l"/>
            <a:pathLst>
              <a:path h="1613320" w="1613320">
                <a:moveTo>
                  <a:pt x="0" y="0"/>
                </a:moveTo>
                <a:lnTo>
                  <a:pt x="1613320" y="0"/>
                </a:lnTo>
                <a:lnTo>
                  <a:pt x="1613320" y="1613320"/>
                </a:lnTo>
                <a:lnTo>
                  <a:pt x="0" y="1613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5389111" y="5325625"/>
            <a:ext cx="8585356" cy="4357068"/>
          </a:xfrm>
          <a:custGeom>
            <a:avLst/>
            <a:gdLst/>
            <a:ahLst/>
            <a:cxnLst/>
            <a:rect r="r" b="b" t="t" l="l"/>
            <a:pathLst>
              <a:path h="4357068" w="8585356">
                <a:moveTo>
                  <a:pt x="0" y="0"/>
                </a:moveTo>
                <a:lnTo>
                  <a:pt x="8585357" y="0"/>
                </a:lnTo>
                <a:lnTo>
                  <a:pt x="8585357" y="4357068"/>
                </a:lnTo>
                <a:lnTo>
                  <a:pt x="0" y="43570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45" id="45"/>
          <p:cNvSpPr/>
          <p:nvPr/>
        </p:nvSpPr>
        <p:spPr>
          <a:xfrm flipH="false" flipV="false" rot="0">
            <a:off x="1321978" y="4933218"/>
            <a:ext cx="4728166" cy="2570940"/>
          </a:xfrm>
          <a:custGeom>
            <a:avLst/>
            <a:gdLst/>
            <a:ahLst/>
            <a:cxnLst/>
            <a:rect r="r" b="b" t="t" l="l"/>
            <a:pathLst>
              <a:path h="2570940" w="4728166">
                <a:moveTo>
                  <a:pt x="0" y="0"/>
                </a:moveTo>
                <a:lnTo>
                  <a:pt x="4728166" y="0"/>
                </a:lnTo>
                <a:lnTo>
                  <a:pt x="4728166" y="2570941"/>
                </a:lnTo>
                <a:lnTo>
                  <a:pt x="0" y="25709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name="TextBox 46" id="46"/>
          <p:cNvSpPr txBox="true"/>
          <p:nvPr/>
        </p:nvSpPr>
        <p:spPr>
          <a:xfrm rot="0">
            <a:off x="484236" y="1601284"/>
            <a:ext cx="11131817" cy="522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8"/>
              </a:lnSpc>
            </a:pPr>
            <a:r>
              <a:rPr lang="en-US" sz="3680">
                <a:solidFill>
                  <a:srgbClr val="FDFDFD"/>
                </a:solidFill>
                <a:latin typeface="Open Sauce"/>
                <a:ea typeface="Open Sauce"/>
                <a:cs typeface="Open Sauce"/>
                <a:sym typeface="Open Sauce"/>
              </a:rPr>
              <a:t>Use case | One large solar project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484236" y="2348470"/>
            <a:ext cx="12225065" cy="1097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6"/>
              </a:lnSpc>
              <a:spcBef>
                <a:spcPct val="0"/>
              </a:spcBef>
            </a:pPr>
            <a:r>
              <a:rPr lang="en-US" b="true" sz="3942">
                <a:solidFill>
                  <a:srgbClr val="FDFDF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From public debate to strategic insigh</a:t>
            </a:r>
            <a:r>
              <a:rPr lang="en-US" b="true" sz="3942">
                <a:solidFill>
                  <a:srgbClr val="FDFDF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t: learning from one of Europe’s largest PV projects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84236" y="3656708"/>
            <a:ext cx="12225065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4"/>
              </a:lnSpc>
              <a:spcBef>
                <a:spcPct val="0"/>
              </a:spcBef>
            </a:pPr>
            <a:r>
              <a:rPr lang="en-US" sz="1887">
                <a:solidFill>
                  <a:srgbClr val="FDFDFD"/>
                </a:solidFill>
                <a:latin typeface="Open Sauce"/>
                <a:ea typeface="Open Sauce"/>
                <a:cs typeface="Open Sauce"/>
                <a:sym typeface="Open Sauce"/>
              </a:rPr>
              <a:t>After the 2022–2023 public debate led by the CNDP, ENGIE teams needed to analyze the thousands of contributions and press reactions to understand how the project was perceived.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5142218" y="7829900"/>
            <a:ext cx="1613320" cy="962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6"/>
              </a:lnSpc>
              <a:spcBef>
                <a:spcPct val="0"/>
              </a:spcBef>
            </a:pPr>
            <a:r>
              <a:rPr lang="en-US" b="true" sz="289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1010</a:t>
            </a:r>
            <a:r>
              <a:rPr lang="en-US" b="true" sz="289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algn="ctr">
              <a:lnSpc>
                <a:spcPts val="2027"/>
              </a:lnSpc>
              <a:spcBef>
                <a:spcPct val="0"/>
              </a:spcBef>
            </a:pPr>
            <a:r>
              <a:rPr lang="en-US" sz="168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arguments extracted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6219838" y="5961986"/>
            <a:ext cx="1613320" cy="1019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6"/>
              </a:lnSpc>
            </a:pPr>
            <a:r>
              <a:rPr lang="en-US" sz="2896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+32000</a:t>
            </a:r>
          </a:p>
          <a:p>
            <a:pPr algn="ctr">
              <a:lnSpc>
                <a:spcPts val="227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paragraphs analyzed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690213" y="8125175"/>
            <a:ext cx="4070630" cy="133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8"/>
              </a:lnSpc>
              <a:spcBef>
                <a:spcPct val="0"/>
              </a:spcBef>
            </a:pPr>
            <a:r>
              <a:rPr lang="en-US" sz="1756" i="true">
                <a:solidFill>
                  <a:srgbClr val="FFFFFF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Stakeholder gives us a long-term view — we can see how the narrative around Horizeo has changed, and how local debates connect with national energy policy.</a:t>
            </a:r>
          </a:p>
        </p:txBody>
      </p:sp>
      <p:sp>
        <p:nvSpPr>
          <p:cNvPr name="Freeform 52" id="52"/>
          <p:cNvSpPr/>
          <p:nvPr/>
        </p:nvSpPr>
        <p:spPr>
          <a:xfrm flipH="false" flipV="false" rot="0">
            <a:off x="4572000" y="7908919"/>
            <a:ext cx="557101" cy="432513"/>
          </a:xfrm>
          <a:custGeom>
            <a:avLst/>
            <a:gdLst/>
            <a:ahLst/>
            <a:cxnLst/>
            <a:rect r="r" b="b" t="t" l="l"/>
            <a:pathLst>
              <a:path h="432513" w="557101">
                <a:moveTo>
                  <a:pt x="0" y="0"/>
                </a:moveTo>
                <a:lnTo>
                  <a:pt x="557101" y="0"/>
                </a:lnTo>
                <a:lnTo>
                  <a:pt x="557101" y="432513"/>
                </a:lnTo>
                <a:lnTo>
                  <a:pt x="0" y="4325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-10800000">
            <a:off x="690213" y="9258300"/>
            <a:ext cx="557101" cy="432513"/>
          </a:xfrm>
          <a:custGeom>
            <a:avLst/>
            <a:gdLst/>
            <a:ahLst/>
            <a:cxnLst/>
            <a:rect r="r" b="b" t="t" l="l"/>
            <a:pathLst>
              <a:path h="432513" w="557101">
                <a:moveTo>
                  <a:pt x="0" y="0"/>
                </a:moveTo>
                <a:lnTo>
                  <a:pt x="557101" y="0"/>
                </a:lnTo>
                <a:lnTo>
                  <a:pt x="557101" y="432513"/>
                </a:lnTo>
                <a:lnTo>
                  <a:pt x="0" y="4325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2D4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50746" y="4604145"/>
            <a:ext cx="4184173" cy="4193505"/>
            <a:chOff x="0" y="0"/>
            <a:chExt cx="22775329" cy="228261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775418" cy="22826218"/>
            </a:xfrm>
            <a:custGeom>
              <a:avLst/>
              <a:gdLst/>
              <a:ahLst/>
              <a:cxnLst/>
              <a:rect r="r" b="b" t="t" l="l"/>
              <a:pathLst>
                <a:path h="22826218" w="22775418">
                  <a:moveTo>
                    <a:pt x="338709" y="0"/>
                  </a:moveTo>
                  <a:cubicBezTo>
                    <a:pt x="151638" y="0"/>
                    <a:pt x="0" y="151638"/>
                    <a:pt x="0" y="338709"/>
                  </a:cubicBezTo>
                  <a:lnTo>
                    <a:pt x="0" y="22487510"/>
                  </a:lnTo>
                  <a:cubicBezTo>
                    <a:pt x="0" y="22674580"/>
                    <a:pt x="151638" y="22826218"/>
                    <a:pt x="338709" y="22826218"/>
                  </a:cubicBezTo>
                  <a:lnTo>
                    <a:pt x="22436710" y="22826218"/>
                  </a:lnTo>
                  <a:cubicBezTo>
                    <a:pt x="22623780" y="22826218"/>
                    <a:pt x="22775418" y="22674580"/>
                    <a:pt x="22775418" y="22487510"/>
                  </a:cubicBezTo>
                  <a:lnTo>
                    <a:pt x="22775418" y="338709"/>
                  </a:lnTo>
                  <a:cubicBezTo>
                    <a:pt x="22775418" y="151638"/>
                    <a:pt x="22623780" y="0"/>
                    <a:pt x="22436710" y="0"/>
                  </a:cubicBezTo>
                  <a:close/>
                </a:path>
              </a:pathLst>
            </a:custGeom>
            <a:blipFill>
              <a:blip r:embed="rId2"/>
              <a:stretch>
                <a:fillRect l="-48157" t="-69852" r="-48402" b="-2622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885869" y="2370513"/>
            <a:ext cx="1169701" cy="631515"/>
          </a:xfrm>
          <a:custGeom>
            <a:avLst/>
            <a:gdLst/>
            <a:ahLst/>
            <a:cxnLst/>
            <a:rect r="r" b="b" t="t" l="l"/>
            <a:pathLst>
              <a:path h="631515" w="1169701">
                <a:moveTo>
                  <a:pt x="0" y="0"/>
                </a:moveTo>
                <a:lnTo>
                  <a:pt x="1169702" y="0"/>
                </a:lnTo>
                <a:lnTo>
                  <a:pt x="1169702" y="631515"/>
                </a:lnTo>
                <a:lnTo>
                  <a:pt x="0" y="631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39206" y="3527771"/>
            <a:ext cx="1415465" cy="83995"/>
          </a:xfrm>
          <a:custGeom>
            <a:avLst/>
            <a:gdLst/>
            <a:ahLst/>
            <a:cxnLst/>
            <a:rect r="r" b="b" t="t" l="l"/>
            <a:pathLst>
              <a:path h="83995" w="1415465">
                <a:moveTo>
                  <a:pt x="0" y="0"/>
                </a:moveTo>
                <a:lnTo>
                  <a:pt x="1415464" y="0"/>
                </a:lnTo>
                <a:lnTo>
                  <a:pt x="1415464" y="83995"/>
                </a:lnTo>
                <a:lnTo>
                  <a:pt x="0" y="839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06652" y="3303786"/>
            <a:ext cx="286204" cy="447971"/>
          </a:xfrm>
          <a:custGeom>
            <a:avLst/>
            <a:gdLst/>
            <a:ahLst/>
            <a:cxnLst/>
            <a:rect r="r" b="b" t="t" l="l"/>
            <a:pathLst>
              <a:path h="447971" w="286204">
                <a:moveTo>
                  <a:pt x="0" y="0"/>
                </a:moveTo>
                <a:lnTo>
                  <a:pt x="286204" y="0"/>
                </a:lnTo>
                <a:lnTo>
                  <a:pt x="286204" y="447971"/>
                </a:lnTo>
                <a:lnTo>
                  <a:pt x="0" y="4479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096012" y="2358070"/>
            <a:ext cx="899052" cy="643958"/>
          </a:xfrm>
          <a:custGeom>
            <a:avLst/>
            <a:gdLst/>
            <a:ahLst/>
            <a:cxnLst/>
            <a:rect r="r" b="b" t="t" l="l"/>
            <a:pathLst>
              <a:path h="643958" w="899052">
                <a:moveTo>
                  <a:pt x="0" y="0"/>
                </a:moveTo>
                <a:lnTo>
                  <a:pt x="899052" y="0"/>
                </a:lnTo>
                <a:lnTo>
                  <a:pt x="899052" y="643958"/>
                </a:lnTo>
                <a:lnTo>
                  <a:pt x="0" y="643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845742" y="3397113"/>
            <a:ext cx="283092" cy="354644"/>
          </a:xfrm>
          <a:custGeom>
            <a:avLst/>
            <a:gdLst/>
            <a:ahLst/>
            <a:cxnLst/>
            <a:rect r="r" b="b" t="t" l="l"/>
            <a:pathLst>
              <a:path h="354644" w="283092">
                <a:moveTo>
                  <a:pt x="0" y="0"/>
                </a:moveTo>
                <a:lnTo>
                  <a:pt x="283092" y="0"/>
                </a:lnTo>
                <a:lnTo>
                  <a:pt x="283092" y="354644"/>
                </a:lnTo>
                <a:lnTo>
                  <a:pt x="0" y="354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209719" y="3282010"/>
            <a:ext cx="90217" cy="463526"/>
          </a:xfrm>
          <a:custGeom>
            <a:avLst/>
            <a:gdLst/>
            <a:ahLst/>
            <a:cxnLst/>
            <a:rect r="r" b="b" t="t" l="l"/>
            <a:pathLst>
              <a:path h="463526" w="90217">
                <a:moveTo>
                  <a:pt x="0" y="0"/>
                </a:moveTo>
                <a:lnTo>
                  <a:pt x="90217" y="0"/>
                </a:lnTo>
                <a:lnTo>
                  <a:pt x="90217" y="463527"/>
                </a:lnTo>
                <a:lnTo>
                  <a:pt x="0" y="4635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035507" y="2373623"/>
            <a:ext cx="416863" cy="603517"/>
          </a:xfrm>
          <a:custGeom>
            <a:avLst/>
            <a:gdLst/>
            <a:ahLst/>
            <a:cxnLst/>
            <a:rect r="r" b="b" t="t" l="l"/>
            <a:pathLst>
              <a:path h="603517" w="416863">
                <a:moveTo>
                  <a:pt x="0" y="0"/>
                </a:moveTo>
                <a:lnTo>
                  <a:pt x="416863" y="0"/>
                </a:lnTo>
                <a:lnTo>
                  <a:pt x="416863" y="603517"/>
                </a:lnTo>
                <a:lnTo>
                  <a:pt x="0" y="6035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62153" y="3310008"/>
            <a:ext cx="199097" cy="441748"/>
          </a:xfrm>
          <a:custGeom>
            <a:avLst/>
            <a:gdLst/>
            <a:ahLst/>
            <a:cxnLst/>
            <a:rect r="r" b="b" t="t" l="l"/>
            <a:pathLst>
              <a:path h="441748" w="199097">
                <a:moveTo>
                  <a:pt x="0" y="0"/>
                </a:moveTo>
                <a:lnTo>
                  <a:pt x="199097" y="0"/>
                </a:lnTo>
                <a:lnTo>
                  <a:pt x="199097" y="441749"/>
                </a:lnTo>
                <a:lnTo>
                  <a:pt x="0" y="4417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05254" y="2494949"/>
            <a:ext cx="447971" cy="491524"/>
          </a:xfrm>
          <a:custGeom>
            <a:avLst/>
            <a:gdLst/>
            <a:ahLst/>
            <a:cxnLst/>
            <a:rect r="r" b="b" t="t" l="l"/>
            <a:pathLst>
              <a:path h="491524" w="447971">
                <a:moveTo>
                  <a:pt x="0" y="0"/>
                </a:moveTo>
                <a:lnTo>
                  <a:pt x="447971" y="0"/>
                </a:lnTo>
                <a:lnTo>
                  <a:pt x="447971" y="491524"/>
                </a:lnTo>
                <a:lnTo>
                  <a:pt x="0" y="4915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592361" y="3390891"/>
            <a:ext cx="289315" cy="360866"/>
          </a:xfrm>
          <a:custGeom>
            <a:avLst/>
            <a:gdLst/>
            <a:ahLst/>
            <a:cxnLst/>
            <a:rect r="r" b="b" t="t" l="l"/>
            <a:pathLst>
              <a:path h="360866" w="289315">
                <a:moveTo>
                  <a:pt x="0" y="0"/>
                </a:moveTo>
                <a:lnTo>
                  <a:pt x="289314" y="0"/>
                </a:lnTo>
                <a:lnTo>
                  <a:pt x="289314" y="360866"/>
                </a:lnTo>
                <a:lnTo>
                  <a:pt x="0" y="3608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208102" y="973714"/>
            <a:ext cx="1809497" cy="642831"/>
            <a:chOff x="0" y="0"/>
            <a:chExt cx="7387107" cy="262430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387082" cy="2747391"/>
            </a:xfrm>
            <a:custGeom>
              <a:avLst/>
              <a:gdLst/>
              <a:ahLst/>
              <a:cxnLst/>
              <a:rect r="r" b="b" t="t" l="l"/>
              <a:pathLst>
                <a:path h="2747391" w="7387082">
                  <a:moveTo>
                    <a:pt x="907161" y="1375410"/>
                  </a:moveTo>
                  <a:cubicBezTo>
                    <a:pt x="1444371" y="1375410"/>
                    <a:pt x="1628267" y="1681988"/>
                    <a:pt x="1628267" y="1884426"/>
                  </a:cubicBezTo>
                  <a:cubicBezTo>
                    <a:pt x="1628267" y="2012442"/>
                    <a:pt x="1573403" y="2074418"/>
                    <a:pt x="1462278" y="2074418"/>
                  </a:cubicBezTo>
                  <a:cubicBezTo>
                    <a:pt x="1294003" y="2073910"/>
                    <a:pt x="954659" y="2071243"/>
                    <a:pt x="821055" y="2071243"/>
                  </a:cubicBezTo>
                  <a:cubicBezTo>
                    <a:pt x="727710" y="2070735"/>
                    <a:pt x="693039" y="2018030"/>
                    <a:pt x="693039" y="1971802"/>
                  </a:cubicBezTo>
                  <a:cubicBezTo>
                    <a:pt x="693039" y="1913255"/>
                    <a:pt x="736346" y="1869948"/>
                    <a:pt x="817372" y="1867027"/>
                  </a:cubicBezTo>
                  <a:cubicBezTo>
                    <a:pt x="959993" y="1861693"/>
                    <a:pt x="1131443" y="1856359"/>
                    <a:pt x="1222883" y="1850771"/>
                  </a:cubicBezTo>
                  <a:cubicBezTo>
                    <a:pt x="1321943" y="1844929"/>
                    <a:pt x="1336040" y="1773555"/>
                    <a:pt x="1285621" y="1720977"/>
                  </a:cubicBezTo>
                  <a:cubicBezTo>
                    <a:pt x="1203960" y="1637030"/>
                    <a:pt x="1046734" y="1594866"/>
                    <a:pt x="845820" y="1610868"/>
                  </a:cubicBezTo>
                  <a:cubicBezTo>
                    <a:pt x="653923" y="1626362"/>
                    <a:pt x="410845" y="1733042"/>
                    <a:pt x="410845" y="1995170"/>
                  </a:cubicBezTo>
                  <a:cubicBezTo>
                    <a:pt x="410845" y="2342261"/>
                    <a:pt x="972185" y="2454910"/>
                    <a:pt x="1462913" y="2349373"/>
                  </a:cubicBezTo>
                  <a:cubicBezTo>
                    <a:pt x="1532636" y="2334387"/>
                    <a:pt x="1579118" y="2355850"/>
                    <a:pt x="1594104" y="2413508"/>
                  </a:cubicBezTo>
                  <a:cubicBezTo>
                    <a:pt x="1610995" y="2477643"/>
                    <a:pt x="1558925" y="2519045"/>
                    <a:pt x="1501521" y="2538730"/>
                  </a:cubicBezTo>
                  <a:cubicBezTo>
                    <a:pt x="895350" y="2747264"/>
                    <a:pt x="68326" y="2575814"/>
                    <a:pt x="68326" y="2013966"/>
                  </a:cubicBezTo>
                  <a:cubicBezTo>
                    <a:pt x="68326" y="1617853"/>
                    <a:pt x="421132" y="1375283"/>
                    <a:pt x="907161" y="1375283"/>
                  </a:cubicBezTo>
                  <a:close/>
                  <a:moveTo>
                    <a:pt x="6599428" y="1375410"/>
                  </a:moveTo>
                  <a:cubicBezTo>
                    <a:pt x="7136638" y="1375410"/>
                    <a:pt x="7320280" y="1681988"/>
                    <a:pt x="7320280" y="1884426"/>
                  </a:cubicBezTo>
                  <a:cubicBezTo>
                    <a:pt x="7320280" y="2012442"/>
                    <a:pt x="7265670" y="2074418"/>
                    <a:pt x="7154291" y="2074418"/>
                  </a:cubicBezTo>
                  <a:cubicBezTo>
                    <a:pt x="6986016" y="2073910"/>
                    <a:pt x="6646926" y="2071243"/>
                    <a:pt x="6513322" y="2071243"/>
                  </a:cubicBezTo>
                  <a:cubicBezTo>
                    <a:pt x="6419977" y="2070735"/>
                    <a:pt x="6385306" y="2018030"/>
                    <a:pt x="6385306" y="1971802"/>
                  </a:cubicBezTo>
                  <a:cubicBezTo>
                    <a:pt x="6385306" y="1913255"/>
                    <a:pt x="6428613" y="1869948"/>
                    <a:pt x="6509639" y="1867027"/>
                  </a:cubicBezTo>
                  <a:cubicBezTo>
                    <a:pt x="6652260" y="1861693"/>
                    <a:pt x="6823710" y="1856359"/>
                    <a:pt x="6915023" y="1850771"/>
                  </a:cubicBezTo>
                  <a:cubicBezTo>
                    <a:pt x="7014337" y="1844929"/>
                    <a:pt x="7028434" y="1773555"/>
                    <a:pt x="6978015" y="1720977"/>
                  </a:cubicBezTo>
                  <a:cubicBezTo>
                    <a:pt x="6896481" y="1637030"/>
                    <a:pt x="6739382" y="1594866"/>
                    <a:pt x="6538214" y="1610868"/>
                  </a:cubicBezTo>
                  <a:cubicBezTo>
                    <a:pt x="6346571" y="1626362"/>
                    <a:pt x="6103239" y="1733042"/>
                    <a:pt x="6103239" y="1995170"/>
                  </a:cubicBezTo>
                  <a:cubicBezTo>
                    <a:pt x="6103239" y="2342261"/>
                    <a:pt x="6664833" y="2454910"/>
                    <a:pt x="7155307" y="2349373"/>
                  </a:cubicBezTo>
                  <a:cubicBezTo>
                    <a:pt x="7225030" y="2334387"/>
                    <a:pt x="7271513" y="2355850"/>
                    <a:pt x="7286372" y="2413508"/>
                  </a:cubicBezTo>
                  <a:cubicBezTo>
                    <a:pt x="7303263" y="2477643"/>
                    <a:pt x="7251192" y="2519045"/>
                    <a:pt x="7193789" y="2538730"/>
                  </a:cubicBezTo>
                  <a:cubicBezTo>
                    <a:pt x="6587745" y="2747391"/>
                    <a:pt x="5760721" y="2575941"/>
                    <a:pt x="5760721" y="2014220"/>
                  </a:cubicBezTo>
                  <a:cubicBezTo>
                    <a:pt x="5760721" y="1618107"/>
                    <a:pt x="6113527" y="1375537"/>
                    <a:pt x="6599556" y="1375537"/>
                  </a:cubicBezTo>
                  <a:close/>
                  <a:moveTo>
                    <a:pt x="4305554" y="1374775"/>
                  </a:moveTo>
                  <a:cubicBezTo>
                    <a:pt x="4465066" y="1372616"/>
                    <a:pt x="4624197" y="1391666"/>
                    <a:pt x="4778629" y="1431290"/>
                  </a:cubicBezTo>
                  <a:cubicBezTo>
                    <a:pt x="4863846" y="1453769"/>
                    <a:pt x="4906137" y="1495425"/>
                    <a:pt x="4888865" y="1560195"/>
                  </a:cubicBezTo>
                  <a:cubicBezTo>
                    <a:pt x="4872609" y="1621282"/>
                    <a:pt x="4807839" y="1633093"/>
                    <a:pt x="4741926" y="1623822"/>
                  </a:cubicBezTo>
                  <a:cubicBezTo>
                    <a:pt x="3992118" y="1517650"/>
                    <a:pt x="3739642" y="1767332"/>
                    <a:pt x="3739642" y="1994027"/>
                  </a:cubicBezTo>
                  <a:cubicBezTo>
                    <a:pt x="3739642" y="2235073"/>
                    <a:pt x="4034536" y="2387346"/>
                    <a:pt x="4302633" y="2387346"/>
                  </a:cubicBezTo>
                  <a:cubicBezTo>
                    <a:pt x="4507485" y="2387346"/>
                    <a:pt x="4705224" y="2318131"/>
                    <a:pt x="4786376" y="2212594"/>
                  </a:cubicBezTo>
                  <a:cubicBezTo>
                    <a:pt x="4826889" y="2159889"/>
                    <a:pt x="4825238" y="2098294"/>
                    <a:pt x="4705605" y="2092325"/>
                  </a:cubicBezTo>
                  <a:cubicBezTo>
                    <a:pt x="4616705" y="2087753"/>
                    <a:pt x="4424173" y="2078736"/>
                    <a:pt x="4272916" y="2070862"/>
                  </a:cubicBezTo>
                  <a:cubicBezTo>
                    <a:pt x="4173601" y="2065782"/>
                    <a:pt x="4144900" y="2012569"/>
                    <a:pt x="4144900" y="1971421"/>
                  </a:cubicBezTo>
                  <a:cubicBezTo>
                    <a:pt x="4144900" y="1923923"/>
                    <a:pt x="4171570" y="1866646"/>
                    <a:pt x="4277996" y="1866646"/>
                  </a:cubicBezTo>
                  <a:cubicBezTo>
                    <a:pt x="4497452" y="1866138"/>
                    <a:pt x="4840479" y="1863471"/>
                    <a:pt x="4951604" y="1863471"/>
                  </a:cubicBezTo>
                  <a:cubicBezTo>
                    <a:pt x="5068063" y="1863471"/>
                    <a:pt x="5137278" y="1915541"/>
                    <a:pt x="5136770" y="2051304"/>
                  </a:cubicBezTo>
                  <a:cubicBezTo>
                    <a:pt x="5136770" y="2318385"/>
                    <a:pt x="4863339" y="2623820"/>
                    <a:pt x="4302126" y="2623820"/>
                  </a:cubicBezTo>
                  <a:cubicBezTo>
                    <a:pt x="3799333" y="2623820"/>
                    <a:pt x="3396108" y="2421636"/>
                    <a:pt x="3396108" y="2005076"/>
                  </a:cubicBezTo>
                  <a:cubicBezTo>
                    <a:pt x="3396108" y="1615821"/>
                    <a:pt x="3800730" y="1375029"/>
                    <a:pt x="4305555" y="1375029"/>
                  </a:cubicBezTo>
                  <a:close/>
                  <a:moveTo>
                    <a:pt x="1972691" y="1403350"/>
                  </a:moveTo>
                  <a:cubicBezTo>
                    <a:pt x="2018284" y="1403223"/>
                    <a:pt x="2062353" y="1419733"/>
                    <a:pt x="2096770" y="1449578"/>
                  </a:cubicBezTo>
                  <a:lnTo>
                    <a:pt x="2764282" y="2016887"/>
                  </a:lnTo>
                  <a:cubicBezTo>
                    <a:pt x="2806446" y="2053463"/>
                    <a:pt x="2855976" y="2081276"/>
                    <a:pt x="2896743" y="2063115"/>
                  </a:cubicBezTo>
                  <a:cubicBezTo>
                    <a:pt x="2937510" y="2044954"/>
                    <a:pt x="2940558" y="2001393"/>
                    <a:pt x="2946019" y="1959229"/>
                  </a:cubicBezTo>
                  <a:cubicBezTo>
                    <a:pt x="2955290" y="1889379"/>
                    <a:pt x="2997200" y="1613789"/>
                    <a:pt x="3007868" y="1534160"/>
                  </a:cubicBezTo>
                  <a:cubicBezTo>
                    <a:pt x="3017393" y="1462151"/>
                    <a:pt x="3054604" y="1403477"/>
                    <a:pt x="3127248" y="1403477"/>
                  </a:cubicBezTo>
                  <a:cubicBezTo>
                    <a:pt x="3189097" y="1403477"/>
                    <a:pt x="3240659" y="1448435"/>
                    <a:pt x="3240405" y="1530350"/>
                  </a:cubicBezTo>
                  <a:lnTo>
                    <a:pt x="3240405" y="2414270"/>
                  </a:lnTo>
                  <a:cubicBezTo>
                    <a:pt x="3240405" y="2582672"/>
                    <a:pt x="3139948" y="2605913"/>
                    <a:pt x="3084576" y="2605913"/>
                  </a:cubicBezTo>
                  <a:cubicBezTo>
                    <a:pt x="3034157" y="2608453"/>
                    <a:pt x="2985008" y="2589911"/>
                    <a:pt x="2948940" y="2554732"/>
                  </a:cubicBezTo>
                  <a:cubicBezTo>
                    <a:pt x="2948178" y="2554097"/>
                    <a:pt x="2387346" y="2047240"/>
                    <a:pt x="2319274" y="1988312"/>
                  </a:cubicBezTo>
                  <a:cubicBezTo>
                    <a:pt x="2251202" y="1929383"/>
                    <a:pt x="2206498" y="1901571"/>
                    <a:pt x="2158619" y="1916303"/>
                  </a:cubicBezTo>
                  <a:cubicBezTo>
                    <a:pt x="2105660" y="1932686"/>
                    <a:pt x="2097024" y="1975739"/>
                    <a:pt x="2087372" y="2030603"/>
                  </a:cubicBezTo>
                  <a:cubicBezTo>
                    <a:pt x="2079752" y="2077720"/>
                    <a:pt x="2010537" y="2499233"/>
                    <a:pt x="2010283" y="2500503"/>
                  </a:cubicBezTo>
                  <a:cubicBezTo>
                    <a:pt x="2006219" y="2560955"/>
                    <a:pt x="1955165" y="2607437"/>
                    <a:pt x="1894586" y="2605786"/>
                  </a:cubicBezTo>
                  <a:cubicBezTo>
                    <a:pt x="1892300" y="2605786"/>
                    <a:pt x="1890014" y="2605786"/>
                    <a:pt x="1887728" y="2605659"/>
                  </a:cubicBezTo>
                  <a:cubicBezTo>
                    <a:pt x="1828800" y="2602103"/>
                    <a:pt x="1783842" y="2551430"/>
                    <a:pt x="1787525" y="2492502"/>
                  </a:cubicBezTo>
                  <a:lnTo>
                    <a:pt x="1787525" y="1605153"/>
                  </a:lnTo>
                  <a:cubicBezTo>
                    <a:pt x="1787525" y="1461897"/>
                    <a:pt x="1878203" y="1403350"/>
                    <a:pt x="1972691" y="1403350"/>
                  </a:cubicBezTo>
                  <a:close/>
                  <a:moveTo>
                    <a:pt x="5606669" y="1737741"/>
                  </a:moveTo>
                  <a:cubicBezTo>
                    <a:pt x="5616322" y="1739519"/>
                    <a:pt x="5622798" y="1748790"/>
                    <a:pt x="5621020" y="1758442"/>
                  </a:cubicBezTo>
                  <a:cubicBezTo>
                    <a:pt x="5606924" y="2059305"/>
                    <a:pt x="5578603" y="2361184"/>
                    <a:pt x="5568950" y="2459355"/>
                  </a:cubicBezTo>
                  <a:cubicBezTo>
                    <a:pt x="5558536" y="2576195"/>
                    <a:pt x="5500370" y="2606040"/>
                    <a:pt x="5440426" y="2606040"/>
                  </a:cubicBezTo>
                  <a:cubicBezTo>
                    <a:pt x="5380482" y="2606040"/>
                    <a:pt x="5321428" y="2574163"/>
                    <a:pt x="5311013" y="2458466"/>
                  </a:cubicBezTo>
                  <a:cubicBezTo>
                    <a:pt x="5302885" y="2369439"/>
                    <a:pt x="5273929" y="2115312"/>
                    <a:pt x="5263135" y="1808988"/>
                  </a:cubicBezTo>
                  <a:cubicBezTo>
                    <a:pt x="5263007" y="1799844"/>
                    <a:pt x="5269485" y="1791843"/>
                    <a:pt x="5278375" y="1790065"/>
                  </a:cubicBezTo>
                  <a:lnTo>
                    <a:pt x="5597780" y="1738503"/>
                  </a:lnTo>
                  <a:cubicBezTo>
                    <a:pt x="5600574" y="1737614"/>
                    <a:pt x="5603622" y="1737360"/>
                    <a:pt x="5606670" y="1737868"/>
                  </a:cubicBezTo>
                  <a:close/>
                  <a:moveTo>
                    <a:pt x="5441316" y="1374648"/>
                  </a:moveTo>
                  <a:cubicBezTo>
                    <a:pt x="5447538" y="1374267"/>
                    <a:pt x="5453762" y="1374140"/>
                    <a:pt x="5459857" y="1374394"/>
                  </a:cubicBezTo>
                  <a:cubicBezTo>
                    <a:pt x="5558663" y="1378458"/>
                    <a:pt x="5635625" y="1461770"/>
                    <a:pt x="5631561" y="1560703"/>
                  </a:cubicBezTo>
                  <a:cubicBezTo>
                    <a:pt x="5630164" y="1568323"/>
                    <a:pt x="5630164" y="1584325"/>
                    <a:pt x="5630164" y="1600073"/>
                  </a:cubicBezTo>
                  <a:cubicBezTo>
                    <a:pt x="5629783" y="1609217"/>
                    <a:pt x="5623053" y="1616964"/>
                    <a:pt x="5613908" y="1618361"/>
                  </a:cubicBezTo>
                  <a:lnTo>
                    <a:pt x="5280533" y="1672463"/>
                  </a:lnTo>
                  <a:cubicBezTo>
                    <a:pt x="5279772" y="1672590"/>
                    <a:pt x="5278882" y="1672717"/>
                    <a:pt x="5278120" y="1672717"/>
                  </a:cubicBezTo>
                  <a:cubicBezTo>
                    <a:pt x="5267325" y="1673352"/>
                    <a:pt x="5258055" y="1664970"/>
                    <a:pt x="5257419" y="1654175"/>
                  </a:cubicBezTo>
                  <a:cubicBezTo>
                    <a:pt x="5255387" y="1609090"/>
                    <a:pt x="5253736" y="1573022"/>
                    <a:pt x="5253736" y="1559814"/>
                  </a:cubicBezTo>
                  <a:cubicBezTo>
                    <a:pt x="5253355" y="1553210"/>
                    <a:pt x="5253482" y="1546479"/>
                    <a:pt x="5253863" y="1539748"/>
                  </a:cubicBezTo>
                  <a:cubicBezTo>
                    <a:pt x="5259960" y="1442466"/>
                    <a:pt x="5343906" y="1368552"/>
                    <a:pt x="5441188" y="1374648"/>
                  </a:cubicBezTo>
                  <a:close/>
                  <a:moveTo>
                    <a:pt x="3693668" y="0"/>
                  </a:moveTo>
                  <a:cubicBezTo>
                    <a:pt x="5106162" y="0"/>
                    <a:pt x="6397371" y="399669"/>
                    <a:pt x="7387082" y="1060196"/>
                  </a:cubicBezTo>
                  <a:cubicBezTo>
                    <a:pt x="6402832" y="733044"/>
                    <a:pt x="5251958" y="530098"/>
                    <a:pt x="3693668" y="530098"/>
                  </a:cubicBezTo>
                  <a:cubicBezTo>
                    <a:pt x="2135377" y="530098"/>
                    <a:pt x="984504" y="733044"/>
                    <a:pt x="0" y="1060196"/>
                  </a:cubicBezTo>
                  <a:cubicBezTo>
                    <a:pt x="989838" y="399669"/>
                    <a:pt x="2281174" y="0"/>
                    <a:pt x="36936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012333" y="2373623"/>
            <a:ext cx="152434" cy="603517"/>
          </a:xfrm>
          <a:custGeom>
            <a:avLst/>
            <a:gdLst/>
            <a:ahLst/>
            <a:cxnLst/>
            <a:rect r="r" b="b" t="t" l="l"/>
            <a:pathLst>
              <a:path h="603517" w="152434">
                <a:moveTo>
                  <a:pt x="0" y="0"/>
                </a:moveTo>
                <a:lnTo>
                  <a:pt x="152434" y="0"/>
                </a:lnTo>
                <a:lnTo>
                  <a:pt x="152434" y="603517"/>
                </a:lnTo>
                <a:lnTo>
                  <a:pt x="0" y="6035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226986" y="2373623"/>
            <a:ext cx="432416" cy="612850"/>
          </a:xfrm>
          <a:custGeom>
            <a:avLst/>
            <a:gdLst/>
            <a:ahLst/>
            <a:cxnLst/>
            <a:rect r="r" b="b" t="t" l="l"/>
            <a:pathLst>
              <a:path h="612850" w="432416">
                <a:moveTo>
                  <a:pt x="0" y="0"/>
                </a:moveTo>
                <a:lnTo>
                  <a:pt x="432416" y="0"/>
                </a:lnTo>
                <a:lnTo>
                  <a:pt x="432416" y="612850"/>
                </a:lnTo>
                <a:lnTo>
                  <a:pt x="0" y="6128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715398" y="2494949"/>
            <a:ext cx="416863" cy="491524"/>
          </a:xfrm>
          <a:custGeom>
            <a:avLst/>
            <a:gdLst/>
            <a:ahLst/>
            <a:cxnLst/>
            <a:rect r="r" b="b" t="t" l="l"/>
            <a:pathLst>
              <a:path h="491524" w="416863">
                <a:moveTo>
                  <a:pt x="0" y="0"/>
                </a:moveTo>
                <a:lnTo>
                  <a:pt x="416863" y="0"/>
                </a:lnTo>
                <a:lnTo>
                  <a:pt x="416863" y="491524"/>
                </a:lnTo>
                <a:lnTo>
                  <a:pt x="0" y="4915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055885" y="3527771"/>
            <a:ext cx="1418575" cy="83995"/>
          </a:xfrm>
          <a:custGeom>
            <a:avLst/>
            <a:gdLst/>
            <a:ahLst/>
            <a:cxnLst/>
            <a:rect r="r" b="b" t="t" l="l"/>
            <a:pathLst>
              <a:path h="83995" w="1418575">
                <a:moveTo>
                  <a:pt x="0" y="0"/>
                </a:moveTo>
                <a:lnTo>
                  <a:pt x="1418574" y="0"/>
                </a:lnTo>
                <a:lnTo>
                  <a:pt x="1418574" y="83995"/>
                </a:lnTo>
                <a:lnTo>
                  <a:pt x="0" y="8399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188257" y="2494949"/>
            <a:ext cx="307980" cy="482192"/>
          </a:xfrm>
          <a:custGeom>
            <a:avLst/>
            <a:gdLst/>
            <a:ahLst/>
            <a:cxnLst/>
            <a:rect r="r" b="b" t="t" l="l"/>
            <a:pathLst>
              <a:path h="482192" w="307980">
                <a:moveTo>
                  <a:pt x="0" y="0"/>
                </a:moveTo>
                <a:lnTo>
                  <a:pt x="307980" y="0"/>
                </a:lnTo>
                <a:lnTo>
                  <a:pt x="307980" y="482191"/>
                </a:lnTo>
                <a:lnTo>
                  <a:pt x="0" y="48219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375045" y="4972050"/>
            <a:ext cx="3642717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b="true" sz="9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Thank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839956" y="4972050"/>
            <a:ext cx="249029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you!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34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56474"/>
            <a:ext cx="18288000" cy="10286334"/>
          </a:xfrm>
          <a:custGeom>
            <a:avLst/>
            <a:gdLst/>
            <a:ahLst/>
            <a:cxnLst/>
            <a:rect r="r" b="b" t="t" l="l"/>
            <a:pathLst>
              <a:path h="10286334" w="18288000">
                <a:moveTo>
                  <a:pt x="0" y="0"/>
                </a:moveTo>
                <a:lnTo>
                  <a:pt x="18288000" y="0"/>
                </a:lnTo>
                <a:lnTo>
                  <a:pt x="18288000" y="10286335"/>
                </a:lnTo>
                <a:lnTo>
                  <a:pt x="0" y="10286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-165195" r="0" b="-16519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088414"/>
            <a:ext cx="9144000" cy="161866"/>
          </a:xfrm>
          <a:custGeom>
            <a:avLst/>
            <a:gdLst/>
            <a:ahLst/>
            <a:cxnLst/>
            <a:rect r="r" b="b" t="t" l="l"/>
            <a:pathLst>
              <a:path h="161866" w="9144000">
                <a:moveTo>
                  <a:pt x="0" y="0"/>
                </a:moveTo>
                <a:lnTo>
                  <a:pt x="9144000" y="0"/>
                </a:lnTo>
                <a:lnTo>
                  <a:pt x="9144000" y="161866"/>
                </a:lnTo>
                <a:lnTo>
                  <a:pt x="0" y="16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38846" y="204015"/>
            <a:ext cx="5514127" cy="613960"/>
            <a:chOff x="0" y="0"/>
            <a:chExt cx="7352169" cy="818614"/>
          </a:xfrm>
        </p:grpSpPr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0" y="69817"/>
              <a:ext cx="1614057" cy="571691"/>
              <a:chOff x="0" y="0"/>
              <a:chExt cx="26718273" cy="9463481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6718261" cy="9906890"/>
              </a:xfrm>
              <a:custGeom>
                <a:avLst/>
                <a:gdLst/>
                <a:ahLst/>
                <a:cxnLst/>
                <a:rect r="r" b="b" t="t" l="l"/>
                <a:pathLst>
                  <a:path h="9906890" w="26718261">
                    <a:moveTo>
                      <a:pt x="3281045" y="4959731"/>
                    </a:moveTo>
                    <a:cubicBezTo>
                      <a:pt x="5224272" y="4959731"/>
                      <a:pt x="5888990" y="6065266"/>
                      <a:pt x="5888990" y="6795389"/>
                    </a:cubicBezTo>
                    <a:cubicBezTo>
                      <a:pt x="5888990" y="7256780"/>
                      <a:pt x="5690616" y="7480427"/>
                      <a:pt x="5288661" y="7480427"/>
                    </a:cubicBezTo>
                    <a:cubicBezTo>
                      <a:pt x="4679950" y="7478776"/>
                      <a:pt x="3452622" y="7468743"/>
                      <a:pt x="2969514" y="7468743"/>
                    </a:cubicBezTo>
                    <a:cubicBezTo>
                      <a:pt x="2632075" y="7467092"/>
                      <a:pt x="2506472" y="7276847"/>
                      <a:pt x="2506472" y="7109968"/>
                    </a:cubicBezTo>
                    <a:cubicBezTo>
                      <a:pt x="2506472" y="6898894"/>
                      <a:pt x="2663063" y="6742812"/>
                      <a:pt x="2956052" y="6732016"/>
                    </a:cubicBezTo>
                    <a:cubicBezTo>
                      <a:pt x="3471799" y="6712839"/>
                      <a:pt x="4092194" y="6693662"/>
                      <a:pt x="4422902" y="6673597"/>
                    </a:cubicBezTo>
                    <a:cubicBezTo>
                      <a:pt x="4781169" y="6652768"/>
                      <a:pt x="4832350" y="6394958"/>
                      <a:pt x="4649851" y="6205475"/>
                    </a:cubicBezTo>
                    <a:cubicBezTo>
                      <a:pt x="4354322" y="5902580"/>
                      <a:pt x="3785870" y="5750688"/>
                      <a:pt x="3059176" y="5808346"/>
                    </a:cubicBezTo>
                    <a:cubicBezTo>
                      <a:pt x="2365121" y="5864226"/>
                      <a:pt x="1486027" y="6248909"/>
                      <a:pt x="1486027" y="7194297"/>
                    </a:cubicBezTo>
                    <a:cubicBezTo>
                      <a:pt x="1486027" y="8445881"/>
                      <a:pt x="3516249" y="8852281"/>
                      <a:pt x="5291201" y="8471790"/>
                    </a:cubicBezTo>
                    <a:cubicBezTo>
                      <a:pt x="5543169" y="8417561"/>
                      <a:pt x="5711444" y="8495158"/>
                      <a:pt x="5765927" y="8702930"/>
                    </a:cubicBezTo>
                    <a:cubicBezTo>
                      <a:pt x="5827014" y="8934070"/>
                      <a:pt x="5638673" y="9083422"/>
                      <a:pt x="5431028" y="9154288"/>
                    </a:cubicBezTo>
                    <a:cubicBezTo>
                      <a:pt x="3238373" y="9906890"/>
                      <a:pt x="246888" y="9288654"/>
                      <a:pt x="246888" y="7262623"/>
                    </a:cubicBezTo>
                    <a:cubicBezTo>
                      <a:pt x="246888" y="5834126"/>
                      <a:pt x="1522857" y="4959605"/>
                      <a:pt x="3281045" y="4959605"/>
                    </a:cubicBezTo>
                    <a:close/>
                    <a:moveTo>
                      <a:pt x="23869142" y="4959731"/>
                    </a:moveTo>
                    <a:cubicBezTo>
                      <a:pt x="25812369" y="4959731"/>
                      <a:pt x="26476198" y="6065266"/>
                      <a:pt x="26476198" y="6795389"/>
                    </a:cubicBezTo>
                    <a:cubicBezTo>
                      <a:pt x="26476198" y="7256780"/>
                      <a:pt x="26278585" y="7480427"/>
                      <a:pt x="25875869" y="7480427"/>
                    </a:cubicBezTo>
                    <a:cubicBezTo>
                      <a:pt x="25267157" y="7478776"/>
                      <a:pt x="24040719" y="7468743"/>
                      <a:pt x="23557610" y="7468743"/>
                    </a:cubicBezTo>
                    <a:cubicBezTo>
                      <a:pt x="23220172" y="7467092"/>
                      <a:pt x="23094569" y="7276847"/>
                      <a:pt x="23094569" y="7109968"/>
                    </a:cubicBezTo>
                    <a:cubicBezTo>
                      <a:pt x="23094569" y="6898894"/>
                      <a:pt x="23251159" y="6742812"/>
                      <a:pt x="23544149" y="6732016"/>
                    </a:cubicBezTo>
                    <a:cubicBezTo>
                      <a:pt x="24059896" y="6712839"/>
                      <a:pt x="24680290" y="6693662"/>
                      <a:pt x="25010111" y="6673597"/>
                    </a:cubicBezTo>
                    <a:cubicBezTo>
                      <a:pt x="25369267" y="6652768"/>
                      <a:pt x="25420321" y="6394958"/>
                      <a:pt x="25237822" y="6205475"/>
                    </a:cubicBezTo>
                    <a:cubicBezTo>
                      <a:pt x="24943183" y="5902580"/>
                      <a:pt x="24374604" y="5750688"/>
                      <a:pt x="23647147" y="5808346"/>
                    </a:cubicBezTo>
                    <a:cubicBezTo>
                      <a:pt x="22953982" y="5864226"/>
                      <a:pt x="22073998" y="6248909"/>
                      <a:pt x="22073998" y="7194297"/>
                    </a:cubicBezTo>
                    <a:cubicBezTo>
                      <a:pt x="22073998" y="8445881"/>
                      <a:pt x="24105108" y="8852281"/>
                      <a:pt x="25879172" y="8471790"/>
                    </a:cubicBezTo>
                    <a:cubicBezTo>
                      <a:pt x="26131140" y="8417561"/>
                      <a:pt x="26299415" y="8495158"/>
                      <a:pt x="26353008" y="8702930"/>
                    </a:cubicBezTo>
                    <a:cubicBezTo>
                      <a:pt x="26414096" y="8934070"/>
                      <a:pt x="26225754" y="9083422"/>
                      <a:pt x="26018108" y="9154288"/>
                    </a:cubicBezTo>
                    <a:cubicBezTo>
                      <a:pt x="23826215" y="9906890"/>
                      <a:pt x="20834857" y="9288654"/>
                      <a:pt x="20834857" y="7262623"/>
                    </a:cubicBezTo>
                    <a:cubicBezTo>
                      <a:pt x="20834857" y="5834126"/>
                      <a:pt x="22110826" y="4959605"/>
                      <a:pt x="23868887" y="4959605"/>
                    </a:cubicBezTo>
                    <a:close/>
                    <a:moveTo>
                      <a:pt x="15572231" y="4957191"/>
                    </a:moveTo>
                    <a:cubicBezTo>
                      <a:pt x="16149193" y="4949571"/>
                      <a:pt x="16724629" y="5018024"/>
                      <a:pt x="17283556" y="5160772"/>
                    </a:cubicBezTo>
                    <a:cubicBezTo>
                      <a:pt x="17591658" y="5241671"/>
                      <a:pt x="17744819" y="5391912"/>
                      <a:pt x="17682082" y="5625592"/>
                    </a:cubicBezTo>
                    <a:cubicBezTo>
                      <a:pt x="17623535" y="5845937"/>
                      <a:pt x="17389094" y="5888482"/>
                      <a:pt x="17150460" y="5855081"/>
                    </a:cubicBezTo>
                    <a:cubicBezTo>
                      <a:pt x="14438756" y="5472049"/>
                      <a:pt x="13525246" y="6372479"/>
                      <a:pt x="13525246" y="7190105"/>
                    </a:cubicBezTo>
                    <a:cubicBezTo>
                      <a:pt x="13525246" y="8059548"/>
                      <a:pt x="14591919" y="8608568"/>
                      <a:pt x="15561436" y="8608568"/>
                    </a:cubicBezTo>
                    <a:cubicBezTo>
                      <a:pt x="16302354" y="8608568"/>
                      <a:pt x="17017364" y="8359140"/>
                      <a:pt x="17311243" y="7978649"/>
                    </a:cubicBezTo>
                    <a:cubicBezTo>
                      <a:pt x="17457801" y="7788403"/>
                      <a:pt x="17451958" y="7566406"/>
                      <a:pt x="17019015" y="7544690"/>
                    </a:cubicBezTo>
                    <a:cubicBezTo>
                      <a:pt x="16697578" y="7528053"/>
                      <a:pt x="16000983" y="7495414"/>
                      <a:pt x="15454249" y="7467093"/>
                    </a:cubicBezTo>
                    <a:cubicBezTo>
                      <a:pt x="15095093" y="7448678"/>
                      <a:pt x="14991207" y="7256781"/>
                      <a:pt x="14991207" y="7108318"/>
                    </a:cubicBezTo>
                    <a:cubicBezTo>
                      <a:pt x="14991207" y="6937249"/>
                      <a:pt x="15087473" y="6730366"/>
                      <a:pt x="15472665" y="6730366"/>
                    </a:cubicBezTo>
                    <a:cubicBezTo>
                      <a:pt x="16266415" y="6728715"/>
                      <a:pt x="17507077" y="6718682"/>
                      <a:pt x="17909032" y="6718682"/>
                    </a:cubicBezTo>
                    <a:cubicBezTo>
                      <a:pt x="18330165" y="6718682"/>
                      <a:pt x="18580481" y="6906389"/>
                      <a:pt x="18578830" y="7396227"/>
                    </a:cubicBezTo>
                    <a:cubicBezTo>
                      <a:pt x="18578830" y="8359141"/>
                      <a:pt x="17590136" y="9460612"/>
                      <a:pt x="15559787" y="9460612"/>
                    </a:cubicBezTo>
                    <a:cubicBezTo>
                      <a:pt x="13741400" y="9460612"/>
                      <a:pt x="12282932" y="8731378"/>
                      <a:pt x="12282932" y="7229349"/>
                    </a:cubicBezTo>
                    <a:cubicBezTo>
                      <a:pt x="12282932" y="5825872"/>
                      <a:pt x="13746353" y="4957192"/>
                      <a:pt x="15572360" y="4957192"/>
                    </a:cubicBezTo>
                    <a:close/>
                    <a:moveTo>
                      <a:pt x="7134860" y="5060696"/>
                    </a:moveTo>
                    <a:cubicBezTo>
                      <a:pt x="7299833" y="5060315"/>
                      <a:pt x="7459345" y="5119624"/>
                      <a:pt x="7583551" y="5227574"/>
                    </a:cubicBezTo>
                    <a:lnTo>
                      <a:pt x="9998075" y="7273544"/>
                    </a:lnTo>
                    <a:cubicBezTo>
                      <a:pt x="10150475" y="7405370"/>
                      <a:pt x="10329672" y="7505447"/>
                      <a:pt x="10476992" y="7440423"/>
                    </a:cubicBezTo>
                    <a:cubicBezTo>
                      <a:pt x="10624313" y="7375399"/>
                      <a:pt x="10635235" y="7217665"/>
                      <a:pt x="10655300" y="7065773"/>
                    </a:cubicBezTo>
                    <a:cubicBezTo>
                      <a:pt x="10688828" y="6813804"/>
                      <a:pt x="10840339" y="5820030"/>
                      <a:pt x="10878820" y="5533010"/>
                    </a:cubicBezTo>
                    <a:cubicBezTo>
                      <a:pt x="10913110" y="5273549"/>
                      <a:pt x="11047984" y="5061586"/>
                      <a:pt x="11310874" y="5061586"/>
                    </a:cubicBezTo>
                    <a:cubicBezTo>
                      <a:pt x="11534394" y="5061586"/>
                      <a:pt x="11721084" y="5223511"/>
                      <a:pt x="11720322" y="5518786"/>
                    </a:cubicBezTo>
                    <a:lnTo>
                      <a:pt x="11720322" y="8706231"/>
                    </a:lnTo>
                    <a:cubicBezTo>
                      <a:pt x="11720322" y="9313673"/>
                      <a:pt x="11356975" y="9397112"/>
                      <a:pt x="11156823" y="9397112"/>
                    </a:cubicBezTo>
                    <a:cubicBezTo>
                      <a:pt x="10974705" y="9406382"/>
                      <a:pt x="10796905" y="9339580"/>
                      <a:pt x="10666222" y="9212707"/>
                    </a:cubicBezTo>
                    <a:cubicBezTo>
                      <a:pt x="10666222" y="9212707"/>
                      <a:pt x="8635111" y="7382891"/>
                      <a:pt x="8388985" y="7170040"/>
                    </a:cubicBezTo>
                    <a:cubicBezTo>
                      <a:pt x="8142859" y="6957189"/>
                      <a:pt x="7981315" y="6857112"/>
                      <a:pt x="7807960" y="6910579"/>
                    </a:cubicBezTo>
                    <a:cubicBezTo>
                      <a:pt x="7616190" y="6969761"/>
                      <a:pt x="7585328" y="7125082"/>
                      <a:pt x="7550150" y="7322821"/>
                    </a:cubicBezTo>
                    <a:cubicBezTo>
                      <a:pt x="7522464" y="7493002"/>
                      <a:pt x="7271385" y="9017509"/>
                      <a:pt x="7271385" y="9017509"/>
                    </a:cubicBezTo>
                    <a:cubicBezTo>
                      <a:pt x="7256653" y="9235441"/>
                      <a:pt x="7071868" y="9402954"/>
                      <a:pt x="6852793" y="9397112"/>
                    </a:cubicBezTo>
                    <a:cubicBezTo>
                      <a:pt x="6844411" y="9397112"/>
                      <a:pt x="6836156" y="9396985"/>
                      <a:pt x="6827774" y="9396478"/>
                    </a:cubicBezTo>
                    <a:cubicBezTo>
                      <a:pt x="6614668" y="9383523"/>
                      <a:pt x="6452235" y="9200771"/>
                      <a:pt x="6465189" y="8988299"/>
                    </a:cubicBezTo>
                    <a:lnTo>
                      <a:pt x="6465189" y="5788279"/>
                    </a:lnTo>
                    <a:cubicBezTo>
                      <a:pt x="6465189" y="5271770"/>
                      <a:pt x="6793357" y="5060696"/>
                      <a:pt x="7134987" y="5060696"/>
                    </a:cubicBezTo>
                    <a:close/>
                    <a:moveTo>
                      <a:pt x="20246594" y="6268974"/>
                    </a:moveTo>
                    <a:cubicBezTo>
                      <a:pt x="20256881" y="6265545"/>
                      <a:pt x="20267803" y="6264783"/>
                      <a:pt x="20278598" y="6266688"/>
                    </a:cubicBezTo>
                    <a:cubicBezTo>
                      <a:pt x="20313650" y="6273165"/>
                      <a:pt x="20336763" y="6306693"/>
                      <a:pt x="20330286" y="6341491"/>
                    </a:cubicBezTo>
                    <a:cubicBezTo>
                      <a:pt x="20279232" y="7426198"/>
                      <a:pt x="20177123" y="8515096"/>
                      <a:pt x="20141946" y="8868918"/>
                    </a:cubicBezTo>
                    <a:cubicBezTo>
                      <a:pt x="20104227" y="9290304"/>
                      <a:pt x="19894169" y="9398000"/>
                      <a:pt x="19677253" y="9398000"/>
                    </a:cubicBezTo>
                    <a:cubicBezTo>
                      <a:pt x="19460338" y="9398000"/>
                      <a:pt x="19246977" y="9282811"/>
                      <a:pt x="19209258" y="8865616"/>
                    </a:cubicBezTo>
                    <a:cubicBezTo>
                      <a:pt x="19179921" y="8544306"/>
                      <a:pt x="19075273" y="7628128"/>
                      <a:pt x="19035903" y="6523482"/>
                    </a:cubicBezTo>
                    <a:cubicBezTo>
                      <a:pt x="19035522" y="6490462"/>
                      <a:pt x="19058764" y="6461761"/>
                      <a:pt x="19091148" y="6455029"/>
                    </a:cubicBezTo>
                    <a:lnTo>
                      <a:pt x="20246467" y="6268974"/>
                    </a:lnTo>
                    <a:close/>
                    <a:moveTo>
                      <a:pt x="19680681" y="4957318"/>
                    </a:moveTo>
                    <a:cubicBezTo>
                      <a:pt x="19703033" y="4955921"/>
                      <a:pt x="19725512" y="4955667"/>
                      <a:pt x="19747864" y="4956556"/>
                    </a:cubicBezTo>
                    <a:cubicBezTo>
                      <a:pt x="20105497" y="4971034"/>
                      <a:pt x="20383500" y="5271770"/>
                      <a:pt x="20368895" y="5628132"/>
                    </a:cubicBezTo>
                    <a:cubicBezTo>
                      <a:pt x="20363814" y="5655691"/>
                      <a:pt x="20363814" y="5713222"/>
                      <a:pt x="20363814" y="5769991"/>
                    </a:cubicBezTo>
                    <a:cubicBezTo>
                      <a:pt x="20362672" y="5803138"/>
                      <a:pt x="20338033" y="5830697"/>
                      <a:pt x="20305268" y="5835904"/>
                    </a:cubicBezTo>
                    <a:lnTo>
                      <a:pt x="19099656" y="6031103"/>
                    </a:lnTo>
                    <a:cubicBezTo>
                      <a:pt x="19096735" y="6031611"/>
                      <a:pt x="19093814" y="6031865"/>
                      <a:pt x="19090894" y="6032119"/>
                    </a:cubicBezTo>
                    <a:cubicBezTo>
                      <a:pt x="19051651" y="6034278"/>
                      <a:pt x="19018123" y="6004306"/>
                      <a:pt x="19015963" y="5965190"/>
                    </a:cubicBezTo>
                    <a:cubicBezTo>
                      <a:pt x="19008471" y="5802503"/>
                      <a:pt x="19002628" y="5672328"/>
                      <a:pt x="19002628" y="5624703"/>
                    </a:cubicBezTo>
                    <a:cubicBezTo>
                      <a:pt x="19001358" y="5600700"/>
                      <a:pt x="19001485" y="5576570"/>
                      <a:pt x="19003009" y="5552567"/>
                    </a:cubicBezTo>
                    <a:cubicBezTo>
                      <a:pt x="19025234" y="5201666"/>
                      <a:pt x="19328637" y="4935093"/>
                      <a:pt x="19680808" y="4957191"/>
                    </a:cubicBezTo>
                    <a:close/>
                    <a:moveTo>
                      <a:pt x="13359512" y="0"/>
                    </a:moveTo>
                    <a:cubicBezTo>
                      <a:pt x="18468339" y="0"/>
                      <a:pt x="23138257" y="1441069"/>
                      <a:pt x="26718261" y="3823335"/>
                    </a:cubicBezTo>
                    <a:cubicBezTo>
                      <a:pt x="23158450" y="2643505"/>
                      <a:pt x="18995771" y="1911731"/>
                      <a:pt x="13359512" y="1911731"/>
                    </a:cubicBezTo>
                    <a:cubicBezTo>
                      <a:pt x="7723253" y="1911731"/>
                      <a:pt x="3560699" y="2643378"/>
                      <a:pt x="0" y="3823335"/>
                    </a:cubicBezTo>
                    <a:cubicBezTo>
                      <a:pt x="3580003" y="1441069"/>
                      <a:pt x="8250809" y="0"/>
                      <a:pt x="133595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2298560" y="22441"/>
              <a:ext cx="304966" cy="447091"/>
              <a:chOff x="0" y="0"/>
              <a:chExt cx="5048250" cy="740092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0482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5048250">
                    <a:moveTo>
                      <a:pt x="5048250" y="5076825"/>
                    </a:moveTo>
                    <a:cubicBezTo>
                      <a:pt x="5048250" y="6505575"/>
                      <a:pt x="4000500" y="7400925"/>
                      <a:pt x="2276475" y="7400925"/>
                    </a:cubicBezTo>
                    <a:cubicBezTo>
                      <a:pt x="1447800" y="7400925"/>
                      <a:pt x="647700" y="7210425"/>
                      <a:pt x="0" y="6877050"/>
                    </a:cubicBezTo>
                    <a:lnTo>
                      <a:pt x="247650" y="5229225"/>
                    </a:lnTo>
                    <a:cubicBezTo>
                      <a:pt x="895350" y="5553075"/>
                      <a:pt x="1562100" y="5743575"/>
                      <a:pt x="2257425" y="5743575"/>
                    </a:cubicBezTo>
                    <a:cubicBezTo>
                      <a:pt x="2895600" y="5743575"/>
                      <a:pt x="3143250" y="5553075"/>
                      <a:pt x="3143250" y="5200650"/>
                    </a:cubicBezTo>
                    <a:cubicBezTo>
                      <a:pt x="3143250" y="4324350"/>
                      <a:pt x="9525" y="4695825"/>
                      <a:pt x="9525" y="2286000"/>
                    </a:cubicBezTo>
                    <a:cubicBezTo>
                      <a:pt x="9525" y="1028700"/>
                      <a:pt x="819150" y="0"/>
                      <a:pt x="2733675" y="0"/>
                    </a:cubicBezTo>
                    <a:cubicBezTo>
                      <a:pt x="3448050" y="0"/>
                      <a:pt x="4229100" y="133350"/>
                      <a:pt x="4810125" y="361950"/>
                    </a:cubicBezTo>
                    <a:lnTo>
                      <a:pt x="4581525" y="1971675"/>
                    </a:lnTo>
                    <a:cubicBezTo>
                      <a:pt x="3962400" y="1790700"/>
                      <a:pt x="3352800" y="1695450"/>
                      <a:pt x="2847975" y="1695450"/>
                    </a:cubicBezTo>
                    <a:cubicBezTo>
                      <a:pt x="2076450" y="1695450"/>
                      <a:pt x="1924050" y="1905000"/>
                      <a:pt x="1924050" y="2181225"/>
                    </a:cubicBezTo>
                    <a:cubicBezTo>
                      <a:pt x="1924050" y="3067050"/>
                      <a:pt x="5048250" y="2667000"/>
                      <a:pt x="5048250" y="50768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2615255" y="27044"/>
              <a:ext cx="217504" cy="440187"/>
              <a:chOff x="0" y="0"/>
              <a:chExt cx="3600450" cy="728662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600450" cy="7286625"/>
              </a:xfrm>
              <a:custGeom>
                <a:avLst/>
                <a:gdLst/>
                <a:ahLst/>
                <a:cxnLst/>
                <a:rect r="r" b="b" t="t" l="l"/>
                <a:pathLst>
                  <a:path h="7286625" w="3600450">
                    <a:moveTo>
                      <a:pt x="3600450" y="2686050"/>
                    </a:moveTo>
                    <a:lnTo>
                      <a:pt x="2390775" y="2686050"/>
                    </a:lnTo>
                    <a:lnTo>
                      <a:pt x="2390775" y="5362575"/>
                    </a:lnTo>
                    <a:cubicBezTo>
                      <a:pt x="2390775" y="5734050"/>
                      <a:pt x="2571750" y="5895975"/>
                      <a:pt x="2990850" y="5895975"/>
                    </a:cubicBezTo>
                    <a:cubicBezTo>
                      <a:pt x="3133725" y="5895975"/>
                      <a:pt x="3333750" y="5867400"/>
                      <a:pt x="3438525" y="5829300"/>
                    </a:cubicBezTo>
                    <a:lnTo>
                      <a:pt x="3533775" y="7105650"/>
                    </a:lnTo>
                    <a:cubicBezTo>
                      <a:pt x="3324225" y="7210425"/>
                      <a:pt x="2886075" y="7286625"/>
                      <a:pt x="2428875" y="7286625"/>
                    </a:cubicBezTo>
                    <a:cubicBezTo>
                      <a:pt x="1152525" y="7286625"/>
                      <a:pt x="552450" y="6553200"/>
                      <a:pt x="552450" y="5410200"/>
                    </a:cubicBezTo>
                    <a:lnTo>
                      <a:pt x="552450" y="2686050"/>
                    </a:lnTo>
                    <a:lnTo>
                      <a:pt x="0" y="2686050"/>
                    </a:lnTo>
                    <a:lnTo>
                      <a:pt x="0" y="1362075"/>
                    </a:lnTo>
                    <a:lnTo>
                      <a:pt x="647700" y="1362075"/>
                    </a:lnTo>
                    <a:lnTo>
                      <a:pt x="942975" y="123825"/>
                    </a:lnTo>
                    <a:lnTo>
                      <a:pt x="2390775" y="0"/>
                    </a:lnTo>
                    <a:lnTo>
                      <a:pt x="2390775" y="1362075"/>
                    </a:lnTo>
                    <a:lnTo>
                      <a:pt x="3600450" y="1362075"/>
                    </a:lnTo>
                    <a:lnTo>
                      <a:pt x="3600450" y="26860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2855386" y="103573"/>
              <a:ext cx="294608" cy="363657"/>
              <a:chOff x="0" y="0"/>
              <a:chExt cx="4876800" cy="6019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876800" cy="6019800"/>
              </a:xfrm>
              <a:custGeom>
                <a:avLst/>
                <a:gdLst/>
                <a:ahLst/>
                <a:cxnLst/>
                <a:rect r="r" b="b" t="t" l="l"/>
                <a:pathLst>
                  <a:path h="6019800" w="4876800">
                    <a:moveTo>
                      <a:pt x="3467100" y="5924550"/>
                    </a:moveTo>
                    <a:lnTo>
                      <a:pt x="3333750" y="5448300"/>
                    </a:lnTo>
                    <a:cubicBezTo>
                      <a:pt x="2952750" y="5810250"/>
                      <a:pt x="2438400" y="6019800"/>
                      <a:pt x="1819275" y="6019800"/>
                    </a:cubicBezTo>
                    <a:cubicBezTo>
                      <a:pt x="685800" y="6019800"/>
                      <a:pt x="0" y="5372100"/>
                      <a:pt x="0" y="4067175"/>
                    </a:cubicBezTo>
                    <a:cubicBezTo>
                      <a:pt x="0" y="3000375"/>
                      <a:pt x="771525" y="2228850"/>
                      <a:pt x="2076450" y="2228850"/>
                    </a:cubicBezTo>
                    <a:cubicBezTo>
                      <a:pt x="2466975" y="2228850"/>
                      <a:pt x="2781300" y="2276475"/>
                      <a:pt x="3057525" y="2352675"/>
                    </a:cubicBezTo>
                    <a:lnTo>
                      <a:pt x="3057525" y="2143125"/>
                    </a:lnTo>
                    <a:cubicBezTo>
                      <a:pt x="3057525" y="1714500"/>
                      <a:pt x="2809875" y="1476375"/>
                      <a:pt x="2095500" y="1476375"/>
                    </a:cubicBezTo>
                    <a:cubicBezTo>
                      <a:pt x="1438275" y="1476375"/>
                      <a:pt x="1057275" y="1571625"/>
                      <a:pt x="504825" y="1771650"/>
                    </a:cubicBezTo>
                    <a:lnTo>
                      <a:pt x="361950" y="381000"/>
                    </a:lnTo>
                    <a:cubicBezTo>
                      <a:pt x="962025" y="123825"/>
                      <a:pt x="1657350" y="0"/>
                      <a:pt x="2438400" y="0"/>
                    </a:cubicBezTo>
                    <a:cubicBezTo>
                      <a:pt x="4276725" y="0"/>
                      <a:pt x="4876800" y="790575"/>
                      <a:pt x="4876800" y="2400300"/>
                    </a:cubicBezTo>
                    <a:lnTo>
                      <a:pt x="4876800" y="5924550"/>
                    </a:lnTo>
                    <a:lnTo>
                      <a:pt x="3467100" y="5924550"/>
                    </a:lnTo>
                    <a:close/>
                    <a:moveTo>
                      <a:pt x="3057525" y="4105275"/>
                    </a:moveTo>
                    <a:lnTo>
                      <a:pt x="3057525" y="3514725"/>
                    </a:lnTo>
                    <a:cubicBezTo>
                      <a:pt x="2924175" y="3476625"/>
                      <a:pt x="2714625" y="3429000"/>
                      <a:pt x="2428875" y="3429000"/>
                    </a:cubicBezTo>
                    <a:cubicBezTo>
                      <a:pt x="1943100" y="3429000"/>
                      <a:pt x="1714500" y="3629025"/>
                      <a:pt x="1714500" y="4048125"/>
                    </a:cubicBezTo>
                    <a:cubicBezTo>
                      <a:pt x="1714500" y="4467225"/>
                      <a:pt x="1952625" y="4638675"/>
                      <a:pt x="2324100" y="4638675"/>
                    </a:cubicBezTo>
                    <a:cubicBezTo>
                      <a:pt x="2714625" y="4638675"/>
                      <a:pt x="3057525" y="4419600"/>
                      <a:pt x="3057525" y="41052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202524" y="7673"/>
              <a:ext cx="653483" cy="463971"/>
              <a:chOff x="0" y="0"/>
              <a:chExt cx="10817428" cy="768032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5610479" y="158750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63500" y="63500"/>
                <a:ext cx="545782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457825">
                    <a:moveTo>
                      <a:pt x="1828800" y="0"/>
                    </a:moveTo>
                    <a:lnTo>
                      <a:pt x="1828800" y="3629025"/>
                    </a:lnTo>
                    <a:lnTo>
                      <a:pt x="2476500" y="3629025"/>
                    </a:lnTo>
                    <a:lnTo>
                      <a:pt x="3419475" y="1619250"/>
                    </a:lnTo>
                    <a:lnTo>
                      <a:pt x="5419725" y="1619250"/>
                    </a:lnTo>
                    <a:lnTo>
                      <a:pt x="4038600" y="4267200"/>
                    </a:lnTo>
                    <a:lnTo>
                      <a:pt x="5457825" y="7448550"/>
                    </a:lnTo>
                    <a:lnTo>
                      <a:pt x="3419475" y="7448550"/>
                    </a:lnTo>
                    <a:lnTo>
                      <a:pt x="2466975" y="5057775"/>
                    </a:lnTo>
                    <a:lnTo>
                      <a:pt x="1828800" y="5057775"/>
                    </a:ln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3897520" y="11508"/>
              <a:ext cx="310144" cy="449968"/>
              <a:chOff x="0" y="0"/>
              <a:chExt cx="5133975" cy="744855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51339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133975">
                    <a:moveTo>
                      <a:pt x="5133975" y="7448550"/>
                    </a:moveTo>
                    <a:lnTo>
                      <a:pt x="3295650" y="7448550"/>
                    </a:lnTo>
                    <a:lnTo>
                      <a:pt x="3295650" y="3810000"/>
                    </a:lnTo>
                    <a:cubicBezTo>
                      <a:pt x="3295650" y="3305175"/>
                      <a:pt x="3076575" y="3067050"/>
                      <a:pt x="2590800" y="3067050"/>
                    </a:cubicBezTo>
                    <a:cubicBezTo>
                      <a:pt x="2257425" y="3067050"/>
                      <a:pt x="1981200" y="3209925"/>
                      <a:pt x="1828800" y="3400425"/>
                    </a:cubicBez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lnTo>
                      <a:pt x="1828800" y="1152525"/>
                    </a:lnTo>
                    <a:lnTo>
                      <a:pt x="1809750" y="1914525"/>
                    </a:lnTo>
                    <a:lnTo>
                      <a:pt x="1838325" y="1933575"/>
                    </a:lnTo>
                    <a:cubicBezTo>
                      <a:pt x="2266950" y="1609725"/>
                      <a:pt x="2752725" y="1514475"/>
                      <a:pt x="3181350" y="1514475"/>
                    </a:cubicBezTo>
                    <a:cubicBezTo>
                      <a:pt x="4400550" y="1514475"/>
                      <a:pt x="5133975" y="2371725"/>
                      <a:pt x="5133975" y="3810000"/>
                    </a:cubicBezTo>
                    <a:lnTo>
                      <a:pt x="51339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8" id="18"/>
            <p:cNvGrpSpPr>
              <a:grpSpLocks noChangeAspect="true"/>
            </p:cNvGrpSpPr>
            <p:nvPr/>
          </p:nvGrpSpPr>
          <p:grpSpPr>
            <a:xfrm rot="0">
              <a:off x="4248344" y="102998"/>
              <a:ext cx="332585" cy="366534"/>
              <a:chOff x="0" y="0"/>
              <a:chExt cx="5505450" cy="6067425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5505450" cy="6067425"/>
              </a:xfrm>
              <a:custGeom>
                <a:avLst/>
                <a:gdLst/>
                <a:ahLst/>
                <a:cxnLst/>
                <a:rect r="r" b="b" t="t" l="l"/>
                <a:pathLst>
                  <a:path h="6067425" w="5505450">
                    <a:moveTo>
                      <a:pt x="5505450" y="3048000"/>
                    </a:moveTo>
                    <a:cubicBezTo>
                      <a:pt x="5505450" y="5181600"/>
                      <a:pt x="4676775" y="6067425"/>
                      <a:pt x="2752725" y="6067425"/>
                    </a:cubicBezTo>
                    <a:cubicBezTo>
                      <a:pt x="847725" y="6067425"/>
                      <a:pt x="0" y="5181600"/>
                      <a:pt x="0" y="3048000"/>
                    </a:cubicBezTo>
                    <a:cubicBezTo>
                      <a:pt x="0" y="914400"/>
                      <a:pt x="857250" y="0"/>
                      <a:pt x="2762250" y="0"/>
                    </a:cubicBezTo>
                    <a:cubicBezTo>
                      <a:pt x="4676775" y="0"/>
                      <a:pt x="5505450" y="914400"/>
                      <a:pt x="5505450" y="3048000"/>
                    </a:cubicBezTo>
                    <a:close/>
                    <a:moveTo>
                      <a:pt x="1905000" y="3048000"/>
                    </a:moveTo>
                    <a:cubicBezTo>
                      <a:pt x="1905000" y="4343400"/>
                      <a:pt x="2133600" y="4638675"/>
                      <a:pt x="2762250" y="4638675"/>
                    </a:cubicBezTo>
                    <a:cubicBezTo>
                      <a:pt x="3390900" y="4638675"/>
                      <a:pt x="3609975" y="4333875"/>
                      <a:pt x="3609975" y="3048000"/>
                    </a:cubicBezTo>
                    <a:cubicBezTo>
                      <a:pt x="3609975" y="1743075"/>
                      <a:pt x="3390900" y="1457325"/>
                      <a:pt x="2762250" y="1457325"/>
                    </a:cubicBezTo>
                    <a:cubicBezTo>
                      <a:pt x="2124075" y="1457325"/>
                      <a:pt x="1905000" y="1743075"/>
                      <a:pt x="1905000" y="3048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0" id="20"/>
            <p:cNvGrpSpPr>
              <a:grpSpLocks noChangeAspect="true"/>
            </p:cNvGrpSpPr>
            <p:nvPr/>
          </p:nvGrpSpPr>
          <p:grpSpPr>
            <a:xfrm rot="0">
              <a:off x="4628623" y="11508"/>
              <a:ext cx="112204" cy="449968"/>
              <a:chOff x="0" y="0"/>
              <a:chExt cx="1857375" cy="744855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8573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1857375">
                    <a:moveTo>
                      <a:pt x="1857375" y="7448550"/>
                    </a:moveTo>
                    <a:lnTo>
                      <a:pt x="0" y="7448550"/>
                    </a:lnTo>
                    <a:lnTo>
                      <a:pt x="0" y="85725"/>
                    </a:lnTo>
                    <a:lnTo>
                      <a:pt x="1857375" y="0"/>
                    </a:lnTo>
                    <a:lnTo>
                      <a:pt x="18573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0">
              <a:off x="4788353" y="11508"/>
              <a:ext cx="321077" cy="456873"/>
              <a:chOff x="0" y="0"/>
              <a:chExt cx="5314950" cy="756285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5314950" cy="7562850"/>
              </a:xfrm>
              <a:custGeom>
                <a:avLst/>
                <a:gdLst/>
                <a:ahLst/>
                <a:cxnLst/>
                <a:rect r="r" b="b" t="t" l="l"/>
                <a:pathLst>
                  <a:path h="7562850" w="5314950">
                    <a:moveTo>
                      <a:pt x="5314950" y="7448550"/>
                    </a:moveTo>
                    <a:lnTo>
                      <a:pt x="3886200" y="7448550"/>
                    </a:lnTo>
                    <a:lnTo>
                      <a:pt x="3724275" y="6991350"/>
                    </a:lnTo>
                    <a:cubicBezTo>
                      <a:pt x="3352800" y="7353300"/>
                      <a:pt x="2886075" y="7562850"/>
                      <a:pt x="2228850" y="7562850"/>
                    </a:cubicBezTo>
                    <a:cubicBezTo>
                      <a:pt x="771525" y="7562850"/>
                      <a:pt x="0" y="6581775"/>
                      <a:pt x="0" y="4505325"/>
                    </a:cubicBezTo>
                    <a:cubicBezTo>
                      <a:pt x="0" y="2609850"/>
                      <a:pt x="762000" y="1514475"/>
                      <a:pt x="2190750" y="1514475"/>
                    </a:cubicBezTo>
                    <a:cubicBezTo>
                      <a:pt x="2676525" y="1514475"/>
                      <a:pt x="3124200" y="1666875"/>
                      <a:pt x="3486150" y="1962150"/>
                    </a:cubicBezTo>
                    <a:lnTo>
                      <a:pt x="3505200" y="1943100"/>
                    </a:lnTo>
                    <a:lnTo>
                      <a:pt x="3486150" y="1181100"/>
                    </a:lnTo>
                    <a:lnTo>
                      <a:pt x="3486150" y="85725"/>
                    </a:lnTo>
                    <a:lnTo>
                      <a:pt x="5314950" y="0"/>
                    </a:lnTo>
                    <a:lnTo>
                      <a:pt x="5314950" y="7448550"/>
                    </a:lnTo>
                    <a:close/>
                    <a:moveTo>
                      <a:pt x="3486150" y="5753100"/>
                    </a:moveTo>
                    <a:lnTo>
                      <a:pt x="3486150" y="3409950"/>
                    </a:lnTo>
                    <a:cubicBezTo>
                      <a:pt x="3343275" y="3228975"/>
                      <a:pt x="3076575" y="3086100"/>
                      <a:pt x="2743200" y="3086100"/>
                    </a:cubicBezTo>
                    <a:cubicBezTo>
                      <a:pt x="2124075" y="3086100"/>
                      <a:pt x="1895475" y="3419475"/>
                      <a:pt x="1895475" y="4572000"/>
                    </a:cubicBezTo>
                    <a:cubicBezTo>
                      <a:pt x="1895475" y="5810250"/>
                      <a:pt x="2076450" y="6134100"/>
                      <a:pt x="2752725" y="6134100"/>
                    </a:cubicBezTo>
                    <a:cubicBezTo>
                      <a:pt x="3124200" y="6134100"/>
                      <a:pt x="3371850" y="5953125"/>
                      <a:pt x="3486150" y="57531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4" id="24"/>
            <p:cNvGrpSpPr>
              <a:grpSpLocks noChangeAspect="true"/>
            </p:cNvGrpSpPr>
            <p:nvPr/>
          </p:nvGrpSpPr>
          <p:grpSpPr>
            <a:xfrm rot="0">
              <a:off x="5154725" y="103573"/>
              <a:ext cx="310720" cy="364233"/>
              <a:chOff x="0" y="0"/>
              <a:chExt cx="5143500" cy="6029325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0">
              <a:off x="5508492" y="103573"/>
              <a:ext cx="229587" cy="357903"/>
              <a:chOff x="0" y="0"/>
              <a:chExt cx="3800475" cy="592455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3800475" cy="5924550"/>
              </a:xfrm>
              <a:custGeom>
                <a:avLst/>
                <a:gdLst/>
                <a:ahLst/>
                <a:cxnLst/>
                <a:rect r="r" b="b" t="t" l="l"/>
                <a:pathLst>
                  <a:path h="5924550" w="3800475">
                    <a:moveTo>
                      <a:pt x="1838325" y="5924550"/>
                    </a:moveTo>
                    <a:lnTo>
                      <a:pt x="0" y="5924550"/>
                    </a:lnTo>
                    <a:lnTo>
                      <a:pt x="0" y="142875"/>
                    </a:lnTo>
                    <a:lnTo>
                      <a:pt x="1457325" y="76200"/>
                    </a:lnTo>
                    <a:lnTo>
                      <a:pt x="1619250" y="914400"/>
                    </a:lnTo>
                    <a:lnTo>
                      <a:pt x="1647825" y="914400"/>
                    </a:lnTo>
                    <a:cubicBezTo>
                      <a:pt x="2009775" y="285750"/>
                      <a:pt x="2543175" y="0"/>
                      <a:pt x="3143250" y="0"/>
                    </a:cubicBezTo>
                    <a:cubicBezTo>
                      <a:pt x="3419475" y="0"/>
                      <a:pt x="3648075" y="38100"/>
                      <a:pt x="3800475" y="95250"/>
                    </a:cubicBezTo>
                    <a:lnTo>
                      <a:pt x="3695700" y="1828800"/>
                    </a:lnTo>
                    <a:cubicBezTo>
                      <a:pt x="3505200" y="1771650"/>
                      <a:pt x="3267075" y="1733550"/>
                      <a:pt x="3019425" y="1733550"/>
                    </a:cubicBezTo>
                    <a:cubicBezTo>
                      <a:pt x="2314575" y="1733550"/>
                      <a:pt x="1838325" y="2190750"/>
                      <a:pt x="1838325" y="3019425"/>
                    </a:cubicBezTo>
                    <a:lnTo>
                      <a:pt x="1838325" y="5924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0">
              <a:off x="5914695" y="22441"/>
              <a:ext cx="284251" cy="447091"/>
              <a:chOff x="0" y="0"/>
              <a:chExt cx="4705350" cy="7400925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7053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4705350">
                    <a:moveTo>
                      <a:pt x="4705350" y="5172075"/>
                    </a:moveTo>
                    <a:cubicBezTo>
                      <a:pt x="4705350" y="6553200"/>
                      <a:pt x="3771900" y="7400925"/>
                      <a:pt x="2152650" y="7400925"/>
                    </a:cubicBezTo>
                    <a:cubicBezTo>
                      <a:pt x="1333500" y="7400925"/>
                      <a:pt x="590550" y="7200900"/>
                      <a:pt x="0" y="6867525"/>
                    </a:cubicBezTo>
                    <a:lnTo>
                      <a:pt x="180975" y="5695950"/>
                    </a:lnTo>
                    <a:cubicBezTo>
                      <a:pt x="781050" y="6038850"/>
                      <a:pt x="1419225" y="6229350"/>
                      <a:pt x="2143125" y="6229350"/>
                    </a:cubicBezTo>
                    <a:cubicBezTo>
                      <a:pt x="3028950" y="6229350"/>
                      <a:pt x="3438525" y="5876925"/>
                      <a:pt x="3438525" y="5257800"/>
                    </a:cubicBezTo>
                    <a:cubicBezTo>
                      <a:pt x="3438525" y="3914775"/>
                      <a:pt x="38100" y="4495800"/>
                      <a:pt x="38100" y="2105025"/>
                    </a:cubicBezTo>
                    <a:cubicBezTo>
                      <a:pt x="38100" y="942975"/>
                      <a:pt x="790575" y="0"/>
                      <a:pt x="2514600" y="0"/>
                    </a:cubicBezTo>
                    <a:cubicBezTo>
                      <a:pt x="3219450" y="0"/>
                      <a:pt x="3933825" y="142875"/>
                      <a:pt x="4467225" y="381000"/>
                    </a:cubicBezTo>
                    <a:lnTo>
                      <a:pt x="4295775" y="1514475"/>
                    </a:lnTo>
                    <a:cubicBezTo>
                      <a:pt x="3714750" y="1304925"/>
                      <a:pt x="3152775" y="1190625"/>
                      <a:pt x="2581275" y="1190625"/>
                    </a:cubicBezTo>
                    <a:cubicBezTo>
                      <a:pt x="1609725" y="1190625"/>
                      <a:pt x="1304925" y="1581150"/>
                      <a:pt x="1304925" y="2038350"/>
                    </a:cubicBezTo>
                    <a:cubicBezTo>
                      <a:pt x="1304925" y="3343275"/>
                      <a:pt x="4705350" y="2743200"/>
                      <a:pt x="4705350" y="51720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0">
              <a:off x="6255479" y="115081"/>
              <a:ext cx="281374" cy="352725"/>
              <a:chOff x="0" y="0"/>
              <a:chExt cx="4657725" cy="5838825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4657725" cy="5838825"/>
              </a:xfrm>
              <a:custGeom>
                <a:avLst/>
                <a:gdLst/>
                <a:ahLst/>
                <a:cxnLst/>
                <a:rect r="r" b="b" t="t" l="l"/>
                <a:pathLst>
                  <a:path h="5838825" w="4657725">
                    <a:moveTo>
                      <a:pt x="4657725" y="0"/>
                    </a:moveTo>
                    <a:lnTo>
                      <a:pt x="4657725" y="3771900"/>
                    </a:lnTo>
                    <a:cubicBezTo>
                      <a:pt x="4657725" y="5114925"/>
                      <a:pt x="3895725" y="5838825"/>
                      <a:pt x="2324100" y="5838825"/>
                    </a:cubicBezTo>
                    <a:cubicBezTo>
                      <a:pt x="752475" y="5838825"/>
                      <a:pt x="0" y="5086350"/>
                      <a:pt x="0" y="3771900"/>
                    </a:cubicBezTo>
                    <a:lnTo>
                      <a:pt x="0" y="0"/>
                    </a:lnTo>
                    <a:lnTo>
                      <a:pt x="1209675" y="0"/>
                    </a:lnTo>
                    <a:lnTo>
                      <a:pt x="1209675" y="3743325"/>
                    </a:lnTo>
                    <a:cubicBezTo>
                      <a:pt x="1209675" y="4400550"/>
                      <a:pt x="1571625" y="4743450"/>
                      <a:pt x="2333625" y="4743450"/>
                    </a:cubicBezTo>
                    <a:cubicBezTo>
                      <a:pt x="3076575" y="4743450"/>
                      <a:pt x="3448050" y="4410075"/>
                      <a:pt x="3448050" y="3743325"/>
                    </a:cubicBezTo>
                    <a:lnTo>
                      <a:pt x="3448050" y="0"/>
                    </a:lnTo>
                    <a:lnTo>
                      <a:pt x="46577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0">
              <a:off x="6620971" y="0"/>
              <a:ext cx="87462" cy="461477"/>
              <a:chOff x="0" y="0"/>
              <a:chExt cx="1447800" cy="763905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1447800" cy="7639050"/>
              </a:xfrm>
              <a:custGeom>
                <a:avLst/>
                <a:gdLst/>
                <a:ahLst/>
                <a:cxnLst/>
                <a:rect r="r" b="b" t="t" l="l"/>
                <a:pathLst>
                  <a:path h="7639050" w="1447800">
                    <a:moveTo>
                      <a:pt x="1333500" y="7639050"/>
                    </a:moveTo>
                    <a:lnTo>
                      <a:pt x="104775" y="7639050"/>
                    </a:lnTo>
                    <a:lnTo>
                      <a:pt x="104775" y="1943100"/>
                    </a:lnTo>
                    <a:lnTo>
                      <a:pt x="1333500" y="1876425"/>
                    </a:lnTo>
                    <a:lnTo>
                      <a:pt x="1333500" y="7639050"/>
                    </a:lnTo>
                    <a:close/>
                    <a:moveTo>
                      <a:pt x="1447800" y="581025"/>
                    </a:moveTo>
                    <a:cubicBezTo>
                      <a:pt x="1447800" y="962025"/>
                      <a:pt x="1219200" y="1143000"/>
                      <a:pt x="723900" y="1143000"/>
                    </a:cubicBezTo>
                    <a:cubicBezTo>
                      <a:pt x="238125" y="1143000"/>
                      <a:pt x="0" y="1000125"/>
                      <a:pt x="0" y="581025"/>
                    </a:cubicBezTo>
                    <a:cubicBezTo>
                      <a:pt x="0" y="209550"/>
                      <a:pt x="238125" y="0"/>
                      <a:pt x="723900" y="0"/>
                    </a:cubicBezTo>
                    <a:cubicBezTo>
                      <a:pt x="1219200" y="0"/>
                      <a:pt x="1447800" y="209550"/>
                      <a:pt x="1447800" y="5810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0">
              <a:off x="6771386" y="28195"/>
              <a:ext cx="197365" cy="439036"/>
              <a:chOff x="0" y="0"/>
              <a:chExt cx="3267075" cy="7267575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3267075" cy="7267575"/>
              </a:xfrm>
              <a:custGeom>
                <a:avLst/>
                <a:gdLst/>
                <a:ahLst/>
                <a:cxnLst/>
                <a:rect r="r" b="b" t="t" l="l"/>
                <a:pathLst>
                  <a:path h="7267575" w="3267075">
                    <a:moveTo>
                      <a:pt x="3267075" y="2371725"/>
                    </a:moveTo>
                    <a:lnTo>
                      <a:pt x="1924050" y="2371725"/>
                    </a:lnTo>
                    <a:lnTo>
                      <a:pt x="1924050" y="5562600"/>
                    </a:lnTo>
                    <a:cubicBezTo>
                      <a:pt x="1924050" y="6067425"/>
                      <a:pt x="2190750" y="6276975"/>
                      <a:pt x="2676525" y="6276975"/>
                    </a:cubicBezTo>
                    <a:cubicBezTo>
                      <a:pt x="2828925" y="6276975"/>
                      <a:pt x="3038475" y="6248400"/>
                      <a:pt x="3143250" y="6210300"/>
                    </a:cubicBezTo>
                    <a:lnTo>
                      <a:pt x="3219450" y="7115175"/>
                    </a:lnTo>
                    <a:cubicBezTo>
                      <a:pt x="3028950" y="7200900"/>
                      <a:pt x="2676525" y="7267575"/>
                      <a:pt x="2324100" y="7267575"/>
                    </a:cubicBezTo>
                    <a:cubicBezTo>
                      <a:pt x="1247775" y="7267575"/>
                      <a:pt x="714375" y="6648450"/>
                      <a:pt x="714375" y="5591175"/>
                    </a:cubicBezTo>
                    <a:lnTo>
                      <a:pt x="714375" y="2371725"/>
                    </a:lnTo>
                    <a:lnTo>
                      <a:pt x="0" y="2371725"/>
                    </a:lnTo>
                    <a:lnTo>
                      <a:pt x="0" y="1438275"/>
                    </a:lnTo>
                    <a:lnTo>
                      <a:pt x="752475" y="1438275"/>
                    </a:lnTo>
                    <a:lnTo>
                      <a:pt x="971550" y="95250"/>
                    </a:lnTo>
                    <a:lnTo>
                      <a:pt x="1924050" y="0"/>
                    </a:lnTo>
                    <a:lnTo>
                      <a:pt x="1924050" y="1438275"/>
                    </a:lnTo>
                    <a:lnTo>
                      <a:pt x="3267075" y="1438275"/>
                    </a:lnTo>
                    <a:lnTo>
                      <a:pt x="3267075" y="237172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36" id="36"/>
            <p:cNvSpPr/>
            <p:nvPr/>
          </p:nvSpPr>
          <p:spPr>
            <a:xfrm flipH="false" flipV="false" rot="0">
              <a:off x="2270172" y="650595"/>
              <a:ext cx="5081997" cy="168019"/>
            </a:xfrm>
            <a:custGeom>
              <a:avLst/>
              <a:gdLst/>
              <a:ahLst/>
              <a:cxnLst/>
              <a:rect r="r" b="b" t="t" l="l"/>
              <a:pathLst>
                <a:path h="168019" w="5081997">
                  <a:moveTo>
                    <a:pt x="0" y="0"/>
                  </a:moveTo>
                  <a:lnTo>
                    <a:pt x="5081997" y="0"/>
                  </a:lnTo>
                  <a:lnTo>
                    <a:pt x="5081997" y="168019"/>
                  </a:lnTo>
                  <a:lnTo>
                    <a:pt x="0" y="168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0">
              <a:off x="7003083" y="109327"/>
              <a:ext cx="288279" cy="358479"/>
              <a:chOff x="0" y="0"/>
              <a:chExt cx="4772025" cy="593407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4772025" cy="5934075"/>
              </a:xfrm>
              <a:custGeom>
                <a:avLst/>
                <a:gdLst/>
                <a:ahLst/>
                <a:cxnLst/>
                <a:rect r="r" b="b" t="t" l="l"/>
                <a:pathLst>
                  <a:path h="5934075" w="4772025">
                    <a:moveTo>
                      <a:pt x="2771775" y="5934075"/>
                    </a:moveTo>
                    <a:cubicBezTo>
                      <a:pt x="838200" y="5934075"/>
                      <a:pt x="0" y="4914900"/>
                      <a:pt x="0" y="2857500"/>
                    </a:cubicBezTo>
                    <a:cubicBezTo>
                      <a:pt x="0" y="1038225"/>
                      <a:pt x="800100" y="0"/>
                      <a:pt x="2457450" y="0"/>
                    </a:cubicBezTo>
                    <a:cubicBezTo>
                      <a:pt x="3867150" y="0"/>
                      <a:pt x="4772025" y="828675"/>
                      <a:pt x="4772025" y="2657475"/>
                    </a:cubicBezTo>
                    <a:cubicBezTo>
                      <a:pt x="4772025" y="2838450"/>
                      <a:pt x="4762500" y="3067050"/>
                      <a:pt x="4743450" y="3238500"/>
                    </a:cubicBezTo>
                    <a:lnTo>
                      <a:pt x="1257300" y="3238500"/>
                    </a:lnTo>
                    <a:cubicBezTo>
                      <a:pt x="1314450" y="4438650"/>
                      <a:pt x="1819275" y="4857750"/>
                      <a:pt x="2914650" y="4857750"/>
                    </a:cubicBezTo>
                    <a:cubicBezTo>
                      <a:pt x="3476625" y="4857750"/>
                      <a:pt x="3971925" y="4752975"/>
                      <a:pt x="4457700" y="4543425"/>
                    </a:cubicBezTo>
                    <a:lnTo>
                      <a:pt x="4600575" y="5543550"/>
                    </a:lnTo>
                    <a:cubicBezTo>
                      <a:pt x="4114800" y="5781675"/>
                      <a:pt x="3486150" y="5934075"/>
                      <a:pt x="2771775" y="5934075"/>
                    </a:cubicBezTo>
                    <a:close/>
                    <a:moveTo>
                      <a:pt x="1228725" y="2419350"/>
                    </a:moveTo>
                    <a:lnTo>
                      <a:pt x="3657600" y="2419350"/>
                    </a:lnTo>
                    <a:cubicBezTo>
                      <a:pt x="3638550" y="1409700"/>
                      <a:pt x="3181350" y="1028700"/>
                      <a:pt x="2466975" y="1028700"/>
                    </a:cubicBezTo>
                    <a:cubicBezTo>
                      <a:pt x="1638300" y="1028700"/>
                      <a:pt x="1285875" y="1447800"/>
                      <a:pt x="1228725" y="24193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39" id="39"/>
          <p:cNvSpPr/>
          <p:nvPr/>
        </p:nvSpPr>
        <p:spPr>
          <a:xfrm flipH="false" flipV="false" rot="2700000">
            <a:off x="7424529" y="4865651"/>
            <a:ext cx="4008305" cy="4008305"/>
          </a:xfrm>
          <a:custGeom>
            <a:avLst/>
            <a:gdLst/>
            <a:ahLst/>
            <a:cxnLst/>
            <a:rect r="r" b="b" t="t" l="l"/>
            <a:pathLst>
              <a:path h="4008305" w="4008305">
                <a:moveTo>
                  <a:pt x="0" y="0"/>
                </a:moveTo>
                <a:lnTo>
                  <a:pt x="4008305" y="0"/>
                </a:lnTo>
                <a:lnTo>
                  <a:pt x="4008305" y="4008304"/>
                </a:lnTo>
                <a:lnTo>
                  <a:pt x="0" y="400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6203709" y="8230471"/>
            <a:ext cx="1912667" cy="1857678"/>
          </a:xfrm>
          <a:custGeom>
            <a:avLst/>
            <a:gdLst/>
            <a:ahLst/>
            <a:cxnLst/>
            <a:rect r="r" b="b" t="t" l="l"/>
            <a:pathLst>
              <a:path h="1857678" w="1912667">
                <a:moveTo>
                  <a:pt x="0" y="0"/>
                </a:moveTo>
                <a:lnTo>
                  <a:pt x="1912667" y="0"/>
                </a:lnTo>
                <a:lnTo>
                  <a:pt x="1912667" y="1857678"/>
                </a:lnTo>
                <a:lnTo>
                  <a:pt x="0" y="18576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6744998" y="149384"/>
            <a:ext cx="1371378" cy="1019963"/>
          </a:xfrm>
          <a:custGeom>
            <a:avLst/>
            <a:gdLst/>
            <a:ahLst/>
            <a:cxnLst/>
            <a:rect r="r" b="b" t="t" l="l"/>
            <a:pathLst>
              <a:path h="1019963" w="1371378">
                <a:moveTo>
                  <a:pt x="0" y="0"/>
                </a:moveTo>
                <a:lnTo>
                  <a:pt x="1371378" y="0"/>
                </a:lnTo>
                <a:lnTo>
                  <a:pt x="1371378" y="1019963"/>
                </a:lnTo>
                <a:lnTo>
                  <a:pt x="0" y="10199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1294237" y="1821780"/>
            <a:ext cx="13355463" cy="1069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19"/>
              </a:lnSpc>
            </a:pPr>
            <a:r>
              <a:rPr lang="en-US" sz="7472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Context 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94237" y="2824261"/>
            <a:ext cx="14198653" cy="561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76"/>
              </a:lnSpc>
            </a:pPr>
            <a:r>
              <a:rPr lang="en-US" sz="326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Asset-based</a:t>
            </a:r>
            <a:r>
              <a:rPr lang="en-US" sz="326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projects face growing complexity in local environments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47050" y="3965969"/>
            <a:ext cx="8196950" cy="567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86764" indent="-293382" lvl="1">
              <a:lnSpc>
                <a:spcPts val="3832"/>
              </a:lnSpc>
              <a:buFont typeface="Arial"/>
              <a:buChar char="•"/>
            </a:pPr>
            <a:r>
              <a:rPr lang="en-US" sz="2717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When projects take root, they </a:t>
            </a:r>
            <a:r>
              <a:rPr lang="en-US" sz="2717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interact with a </a:t>
            </a:r>
            <a:r>
              <a:rPr lang="en-US" b="true" sz="2717">
                <a:solidFill>
                  <a:srgbClr val="1FCDB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dense local ecosystem</a:t>
            </a:r>
            <a:r>
              <a:rPr lang="en-US" sz="2717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: institutions, associations, citizens, industries.</a:t>
            </a:r>
          </a:p>
          <a:p>
            <a:pPr algn="l">
              <a:lnSpc>
                <a:spcPts val="3832"/>
              </a:lnSpc>
            </a:pPr>
          </a:p>
          <a:p>
            <a:pPr algn="l" marL="586764" indent="-293382" lvl="1">
              <a:lnSpc>
                <a:spcPts val="4130"/>
              </a:lnSpc>
              <a:buFont typeface="Arial"/>
              <a:buChar char="•"/>
            </a:pPr>
            <a:r>
              <a:rPr lang="en-US" sz="2717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Acceptance and implementation depend on how well ENGIE </a:t>
            </a:r>
            <a:r>
              <a:rPr lang="en-US" b="true" sz="2717">
                <a:solidFill>
                  <a:srgbClr val="1FCDB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understands these dynamics</a:t>
            </a:r>
            <a:r>
              <a:rPr lang="en-US" sz="2717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l">
              <a:lnSpc>
                <a:spcPts val="4130"/>
              </a:lnSpc>
            </a:pPr>
          </a:p>
          <a:p>
            <a:pPr algn="l" marL="629943" indent="-314972" lvl="1">
              <a:lnSpc>
                <a:spcPts val="4434"/>
              </a:lnSpc>
              <a:buFont typeface="Arial"/>
              <a:buChar char="•"/>
            </a:pPr>
            <a:r>
              <a:rPr lang="en-US" b="true" sz="2917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Stakeholder Suite provides </a:t>
            </a:r>
            <a:r>
              <a:rPr lang="en-US" b="true" sz="2917">
                <a:solidFill>
                  <a:srgbClr val="1FCDB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structured territorial intelligence</a:t>
            </a:r>
            <a:r>
              <a:rPr lang="en-US" b="true" sz="2917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across projects and regions.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143722" y="4494789"/>
            <a:ext cx="4679558" cy="732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4296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10+ pilot projects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143722" y="6047790"/>
            <a:ext cx="7115578" cy="738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15"/>
              </a:lnSpc>
            </a:pPr>
            <a:r>
              <a:rPr lang="en-US" sz="4296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 years of data collected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0143722" y="7586615"/>
            <a:ext cx="6403845" cy="1489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15"/>
              </a:lnSpc>
            </a:pPr>
            <a:r>
              <a:rPr lang="en-US" sz="4296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&gt;1000 stakeholders mapped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2D4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6334"/>
          </a:xfrm>
          <a:custGeom>
            <a:avLst/>
            <a:gdLst/>
            <a:ahLst/>
            <a:cxnLst/>
            <a:rect r="r" b="b" t="t" l="l"/>
            <a:pathLst>
              <a:path h="10286334" w="18288000">
                <a:moveTo>
                  <a:pt x="0" y="0"/>
                </a:moveTo>
                <a:lnTo>
                  <a:pt x="18288000" y="0"/>
                </a:lnTo>
                <a:lnTo>
                  <a:pt x="18288000" y="10286334"/>
                </a:lnTo>
                <a:lnTo>
                  <a:pt x="0" y="10286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-165195" r="0" b="-16519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088414"/>
            <a:ext cx="9144000" cy="161866"/>
          </a:xfrm>
          <a:custGeom>
            <a:avLst/>
            <a:gdLst/>
            <a:ahLst/>
            <a:cxnLst/>
            <a:rect r="r" b="b" t="t" l="l"/>
            <a:pathLst>
              <a:path h="161866" w="9144000">
                <a:moveTo>
                  <a:pt x="0" y="0"/>
                </a:moveTo>
                <a:lnTo>
                  <a:pt x="9144000" y="0"/>
                </a:lnTo>
                <a:lnTo>
                  <a:pt x="9144000" y="161866"/>
                </a:lnTo>
                <a:lnTo>
                  <a:pt x="0" y="16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38846" y="204015"/>
            <a:ext cx="5514127" cy="613960"/>
            <a:chOff x="0" y="0"/>
            <a:chExt cx="7352169" cy="818614"/>
          </a:xfrm>
        </p:grpSpPr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0" y="69817"/>
              <a:ext cx="1614057" cy="571691"/>
              <a:chOff x="0" y="0"/>
              <a:chExt cx="26718273" cy="9463481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6718261" cy="9906890"/>
              </a:xfrm>
              <a:custGeom>
                <a:avLst/>
                <a:gdLst/>
                <a:ahLst/>
                <a:cxnLst/>
                <a:rect r="r" b="b" t="t" l="l"/>
                <a:pathLst>
                  <a:path h="9906890" w="26718261">
                    <a:moveTo>
                      <a:pt x="3281045" y="4959731"/>
                    </a:moveTo>
                    <a:cubicBezTo>
                      <a:pt x="5224272" y="4959731"/>
                      <a:pt x="5888990" y="6065266"/>
                      <a:pt x="5888990" y="6795389"/>
                    </a:cubicBezTo>
                    <a:cubicBezTo>
                      <a:pt x="5888990" y="7256780"/>
                      <a:pt x="5690616" y="7480427"/>
                      <a:pt x="5288661" y="7480427"/>
                    </a:cubicBezTo>
                    <a:cubicBezTo>
                      <a:pt x="4679950" y="7478776"/>
                      <a:pt x="3452622" y="7468743"/>
                      <a:pt x="2969514" y="7468743"/>
                    </a:cubicBezTo>
                    <a:cubicBezTo>
                      <a:pt x="2632075" y="7467092"/>
                      <a:pt x="2506472" y="7276847"/>
                      <a:pt x="2506472" y="7109968"/>
                    </a:cubicBezTo>
                    <a:cubicBezTo>
                      <a:pt x="2506472" y="6898894"/>
                      <a:pt x="2663063" y="6742812"/>
                      <a:pt x="2956052" y="6732016"/>
                    </a:cubicBezTo>
                    <a:cubicBezTo>
                      <a:pt x="3471799" y="6712839"/>
                      <a:pt x="4092194" y="6693662"/>
                      <a:pt x="4422902" y="6673597"/>
                    </a:cubicBezTo>
                    <a:cubicBezTo>
                      <a:pt x="4781169" y="6652768"/>
                      <a:pt x="4832350" y="6394958"/>
                      <a:pt x="4649851" y="6205475"/>
                    </a:cubicBezTo>
                    <a:cubicBezTo>
                      <a:pt x="4354322" y="5902580"/>
                      <a:pt x="3785870" y="5750688"/>
                      <a:pt x="3059176" y="5808346"/>
                    </a:cubicBezTo>
                    <a:cubicBezTo>
                      <a:pt x="2365121" y="5864226"/>
                      <a:pt x="1486027" y="6248909"/>
                      <a:pt x="1486027" y="7194297"/>
                    </a:cubicBezTo>
                    <a:cubicBezTo>
                      <a:pt x="1486027" y="8445881"/>
                      <a:pt x="3516249" y="8852281"/>
                      <a:pt x="5291201" y="8471790"/>
                    </a:cubicBezTo>
                    <a:cubicBezTo>
                      <a:pt x="5543169" y="8417561"/>
                      <a:pt x="5711444" y="8495158"/>
                      <a:pt x="5765927" y="8702930"/>
                    </a:cubicBezTo>
                    <a:cubicBezTo>
                      <a:pt x="5827014" y="8934070"/>
                      <a:pt x="5638673" y="9083422"/>
                      <a:pt x="5431028" y="9154288"/>
                    </a:cubicBezTo>
                    <a:cubicBezTo>
                      <a:pt x="3238373" y="9906890"/>
                      <a:pt x="246888" y="9288654"/>
                      <a:pt x="246888" y="7262623"/>
                    </a:cubicBezTo>
                    <a:cubicBezTo>
                      <a:pt x="246888" y="5834126"/>
                      <a:pt x="1522857" y="4959605"/>
                      <a:pt x="3281045" y="4959605"/>
                    </a:cubicBezTo>
                    <a:close/>
                    <a:moveTo>
                      <a:pt x="23869142" y="4959731"/>
                    </a:moveTo>
                    <a:cubicBezTo>
                      <a:pt x="25812369" y="4959731"/>
                      <a:pt x="26476198" y="6065266"/>
                      <a:pt x="26476198" y="6795389"/>
                    </a:cubicBezTo>
                    <a:cubicBezTo>
                      <a:pt x="26476198" y="7256780"/>
                      <a:pt x="26278585" y="7480427"/>
                      <a:pt x="25875869" y="7480427"/>
                    </a:cubicBezTo>
                    <a:cubicBezTo>
                      <a:pt x="25267157" y="7478776"/>
                      <a:pt x="24040719" y="7468743"/>
                      <a:pt x="23557610" y="7468743"/>
                    </a:cubicBezTo>
                    <a:cubicBezTo>
                      <a:pt x="23220172" y="7467092"/>
                      <a:pt x="23094569" y="7276847"/>
                      <a:pt x="23094569" y="7109968"/>
                    </a:cubicBezTo>
                    <a:cubicBezTo>
                      <a:pt x="23094569" y="6898894"/>
                      <a:pt x="23251159" y="6742812"/>
                      <a:pt x="23544149" y="6732016"/>
                    </a:cubicBezTo>
                    <a:cubicBezTo>
                      <a:pt x="24059896" y="6712839"/>
                      <a:pt x="24680290" y="6693662"/>
                      <a:pt x="25010111" y="6673597"/>
                    </a:cubicBezTo>
                    <a:cubicBezTo>
                      <a:pt x="25369267" y="6652768"/>
                      <a:pt x="25420321" y="6394958"/>
                      <a:pt x="25237822" y="6205475"/>
                    </a:cubicBezTo>
                    <a:cubicBezTo>
                      <a:pt x="24943183" y="5902580"/>
                      <a:pt x="24374604" y="5750688"/>
                      <a:pt x="23647147" y="5808346"/>
                    </a:cubicBezTo>
                    <a:cubicBezTo>
                      <a:pt x="22953982" y="5864226"/>
                      <a:pt x="22073998" y="6248909"/>
                      <a:pt x="22073998" y="7194297"/>
                    </a:cubicBezTo>
                    <a:cubicBezTo>
                      <a:pt x="22073998" y="8445881"/>
                      <a:pt x="24105108" y="8852281"/>
                      <a:pt x="25879172" y="8471790"/>
                    </a:cubicBezTo>
                    <a:cubicBezTo>
                      <a:pt x="26131140" y="8417561"/>
                      <a:pt x="26299415" y="8495158"/>
                      <a:pt x="26353008" y="8702930"/>
                    </a:cubicBezTo>
                    <a:cubicBezTo>
                      <a:pt x="26414096" y="8934070"/>
                      <a:pt x="26225754" y="9083422"/>
                      <a:pt x="26018108" y="9154288"/>
                    </a:cubicBezTo>
                    <a:cubicBezTo>
                      <a:pt x="23826215" y="9906890"/>
                      <a:pt x="20834857" y="9288654"/>
                      <a:pt x="20834857" y="7262623"/>
                    </a:cubicBezTo>
                    <a:cubicBezTo>
                      <a:pt x="20834857" y="5834126"/>
                      <a:pt x="22110826" y="4959605"/>
                      <a:pt x="23868887" y="4959605"/>
                    </a:cubicBezTo>
                    <a:close/>
                    <a:moveTo>
                      <a:pt x="15572231" y="4957191"/>
                    </a:moveTo>
                    <a:cubicBezTo>
                      <a:pt x="16149193" y="4949571"/>
                      <a:pt x="16724629" y="5018024"/>
                      <a:pt x="17283556" y="5160772"/>
                    </a:cubicBezTo>
                    <a:cubicBezTo>
                      <a:pt x="17591658" y="5241671"/>
                      <a:pt x="17744819" y="5391912"/>
                      <a:pt x="17682082" y="5625592"/>
                    </a:cubicBezTo>
                    <a:cubicBezTo>
                      <a:pt x="17623535" y="5845937"/>
                      <a:pt x="17389094" y="5888482"/>
                      <a:pt x="17150460" y="5855081"/>
                    </a:cubicBezTo>
                    <a:cubicBezTo>
                      <a:pt x="14438756" y="5472049"/>
                      <a:pt x="13525246" y="6372479"/>
                      <a:pt x="13525246" y="7190105"/>
                    </a:cubicBezTo>
                    <a:cubicBezTo>
                      <a:pt x="13525246" y="8059548"/>
                      <a:pt x="14591919" y="8608568"/>
                      <a:pt x="15561436" y="8608568"/>
                    </a:cubicBezTo>
                    <a:cubicBezTo>
                      <a:pt x="16302354" y="8608568"/>
                      <a:pt x="17017364" y="8359140"/>
                      <a:pt x="17311243" y="7978649"/>
                    </a:cubicBezTo>
                    <a:cubicBezTo>
                      <a:pt x="17457801" y="7788403"/>
                      <a:pt x="17451958" y="7566406"/>
                      <a:pt x="17019015" y="7544690"/>
                    </a:cubicBezTo>
                    <a:cubicBezTo>
                      <a:pt x="16697578" y="7528053"/>
                      <a:pt x="16000983" y="7495414"/>
                      <a:pt x="15454249" y="7467093"/>
                    </a:cubicBezTo>
                    <a:cubicBezTo>
                      <a:pt x="15095093" y="7448678"/>
                      <a:pt x="14991207" y="7256781"/>
                      <a:pt x="14991207" y="7108318"/>
                    </a:cubicBezTo>
                    <a:cubicBezTo>
                      <a:pt x="14991207" y="6937249"/>
                      <a:pt x="15087473" y="6730366"/>
                      <a:pt x="15472665" y="6730366"/>
                    </a:cubicBezTo>
                    <a:cubicBezTo>
                      <a:pt x="16266415" y="6728715"/>
                      <a:pt x="17507077" y="6718682"/>
                      <a:pt x="17909032" y="6718682"/>
                    </a:cubicBezTo>
                    <a:cubicBezTo>
                      <a:pt x="18330165" y="6718682"/>
                      <a:pt x="18580481" y="6906389"/>
                      <a:pt x="18578830" y="7396227"/>
                    </a:cubicBezTo>
                    <a:cubicBezTo>
                      <a:pt x="18578830" y="8359141"/>
                      <a:pt x="17590136" y="9460612"/>
                      <a:pt x="15559787" y="9460612"/>
                    </a:cubicBezTo>
                    <a:cubicBezTo>
                      <a:pt x="13741400" y="9460612"/>
                      <a:pt x="12282932" y="8731378"/>
                      <a:pt x="12282932" y="7229349"/>
                    </a:cubicBezTo>
                    <a:cubicBezTo>
                      <a:pt x="12282932" y="5825872"/>
                      <a:pt x="13746353" y="4957192"/>
                      <a:pt x="15572360" y="4957192"/>
                    </a:cubicBezTo>
                    <a:close/>
                    <a:moveTo>
                      <a:pt x="7134860" y="5060696"/>
                    </a:moveTo>
                    <a:cubicBezTo>
                      <a:pt x="7299833" y="5060315"/>
                      <a:pt x="7459345" y="5119624"/>
                      <a:pt x="7583551" y="5227574"/>
                    </a:cubicBezTo>
                    <a:lnTo>
                      <a:pt x="9998075" y="7273544"/>
                    </a:lnTo>
                    <a:cubicBezTo>
                      <a:pt x="10150475" y="7405370"/>
                      <a:pt x="10329672" y="7505447"/>
                      <a:pt x="10476992" y="7440423"/>
                    </a:cubicBezTo>
                    <a:cubicBezTo>
                      <a:pt x="10624313" y="7375399"/>
                      <a:pt x="10635235" y="7217665"/>
                      <a:pt x="10655300" y="7065773"/>
                    </a:cubicBezTo>
                    <a:cubicBezTo>
                      <a:pt x="10688828" y="6813804"/>
                      <a:pt x="10840339" y="5820030"/>
                      <a:pt x="10878820" y="5533010"/>
                    </a:cubicBezTo>
                    <a:cubicBezTo>
                      <a:pt x="10913110" y="5273549"/>
                      <a:pt x="11047984" y="5061586"/>
                      <a:pt x="11310874" y="5061586"/>
                    </a:cubicBezTo>
                    <a:cubicBezTo>
                      <a:pt x="11534394" y="5061586"/>
                      <a:pt x="11721084" y="5223511"/>
                      <a:pt x="11720322" y="5518786"/>
                    </a:cubicBezTo>
                    <a:lnTo>
                      <a:pt x="11720322" y="8706231"/>
                    </a:lnTo>
                    <a:cubicBezTo>
                      <a:pt x="11720322" y="9313673"/>
                      <a:pt x="11356975" y="9397112"/>
                      <a:pt x="11156823" y="9397112"/>
                    </a:cubicBezTo>
                    <a:cubicBezTo>
                      <a:pt x="10974705" y="9406382"/>
                      <a:pt x="10796905" y="9339580"/>
                      <a:pt x="10666222" y="9212707"/>
                    </a:cubicBezTo>
                    <a:cubicBezTo>
                      <a:pt x="10666222" y="9212707"/>
                      <a:pt x="8635111" y="7382891"/>
                      <a:pt x="8388985" y="7170040"/>
                    </a:cubicBezTo>
                    <a:cubicBezTo>
                      <a:pt x="8142859" y="6957189"/>
                      <a:pt x="7981315" y="6857112"/>
                      <a:pt x="7807960" y="6910579"/>
                    </a:cubicBezTo>
                    <a:cubicBezTo>
                      <a:pt x="7616190" y="6969761"/>
                      <a:pt x="7585328" y="7125082"/>
                      <a:pt x="7550150" y="7322821"/>
                    </a:cubicBezTo>
                    <a:cubicBezTo>
                      <a:pt x="7522464" y="7493002"/>
                      <a:pt x="7271385" y="9017509"/>
                      <a:pt x="7271385" y="9017509"/>
                    </a:cubicBezTo>
                    <a:cubicBezTo>
                      <a:pt x="7256653" y="9235441"/>
                      <a:pt x="7071868" y="9402954"/>
                      <a:pt x="6852793" y="9397112"/>
                    </a:cubicBezTo>
                    <a:cubicBezTo>
                      <a:pt x="6844411" y="9397112"/>
                      <a:pt x="6836156" y="9396985"/>
                      <a:pt x="6827774" y="9396478"/>
                    </a:cubicBezTo>
                    <a:cubicBezTo>
                      <a:pt x="6614668" y="9383523"/>
                      <a:pt x="6452235" y="9200771"/>
                      <a:pt x="6465189" y="8988299"/>
                    </a:cubicBezTo>
                    <a:lnTo>
                      <a:pt x="6465189" y="5788279"/>
                    </a:lnTo>
                    <a:cubicBezTo>
                      <a:pt x="6465189" y="5271770"/>
                      <a:pt x="6793357" y="5060696"/>
                      <a:pt x="7134987" y="5060696"/>
                    </a:cubicBezTo>
                    <a:close/>
                    <a:moveTo>
                      <a:pt x="20246594" y="6268974"/>
                    </a:moveTo>
                    <a:cubicBezTo>
                      <a:pt x="20256881" y="6265545"/>
                      <a:pt x="20267803" y="6264783"/>
                      <a:pt x="20278598" y="6266688"/>
                    </a:cubicBezTo>
                    <a:cubicBezTo>
                      <a:pt x="20313650" y="6273165"/>
                      <a:pt x="20336763" y="6306693"/>
                      <a:pt x="20330286" y="6341491"/>
                    </a:cubicBezTo>
                    <a:cubicBezTo>
                      <a:pt x="20279232" y="7426198"/>
                      <a:pt x="20177123" y="8515096"/>
                      <a:pt x="20141946" y="8868918"/>
                    </a:cubicBezTo>
                    <a:cubicBezTo>
                      <a:pt x="20104227" y="9290304"/>
                      <a:pt x="19894169" y="9398000"/>
                      <a:pt x="19677253" y="9398000"/>
                    </a:cubicBezTo>
                    <a:cubicBezTo>
                      <a:pt x="19460338" y="9398000"/>
                      <a:pt x="19246977" y="9282811"/>
                      <a:pt x="19209258" y="8865616"/>
                    </a:cubicBezTo>
                    <a:cubicBezTo>
                      <a:pt x="19179921" y="8544306"/>
                      <a:pt x="19075273" y="7628128"/>
                      <a:pt x="19035903" y="6523482"/>
                    </a:cubicBezTo>
                    <a:cubicBezTo>
                      <a:pt x="19035522" y="6490462"/>
                      <a:pt x="19058764" y="6461761"/>
                      <a:pt x="19091148" y="6455029"/>
                    </a:cubicBezTo>
                    <a:lnTo>
                      <a:pt x="20246467" y="6268974"/>
                    </a:lnTo>
                    <a:close/>
                    <a:moveTo>
                      <a:pt x="19680681" y="4957318"/>
                    </a:moveTo>
                    <a:cubicBezTo>
                      <a:pt x="19703033" y="4955921"/>
                      <a:pt x="19725512" y="4955667"/>
                      <a:pt x="19747864" y="4956556"/>
                    </a:cubicBezTo>
                    <a:cubicBezTo>
                      <a:pt x="20105497" y="4971034"/>
                      <a:pt x="20383500" y="5271770"/>
                      <a:pt x="20368895" y="5628132"/>
                    </a:cubicBezTo>
                    <a:cubicBezTo>
                      <a:pt x="20363814" y="5655691"/>
                      <a:pt x="20363814" y="5713222"/>
                      <a:pt x="20363814" y="5769991"/>
                    </a:cubicBezTo>
                    <a:cubicBezTo>
                      <a:pt x="20362672" y="5803138"/>
                      <a:pt x="20338033" y="5830697"/>
                      <a:pt x="20305268" y="5835904"/>
                    </a:cubicBezTo>
                    <a:lnTo>
                      <a:pt x="19099656" y="6031103"/>
                    </a:lnTo>
                    <a:cubicBezTo>
                      <a:pt x="19096735" y="6031611"/>
                      <a:pt x="19093814" y="6031865"/>
                      <a:pt x="19090894" y="6032119"/>
                    </a:cubicBezTo>
                    <a:cubicBezTo>
                      <a:pt x="19051651" y="6034278"/>
                      <a:pt x="19018123" y="6004306"/>
                      <a:pt x="19015963" y="5965190"/>
                    </a:cubicBezTo>
                    <a:cubicBezTo>
                      <a:pt x="19008471" y="5802503"/>
                      <a:pt x="19002628" y="5672328"/>
                      <a:pt x="19002628" y="5624703"/>
                    </a:cubicBezTo>
                    <a:cubicBezTo>
                      <a:pt x="19001358" y="5600700"/>
                      <a:pt x="19001485" y="5576570"/>
                      <a:pt x="19003009" y="5552567"/>
                    </a:cubicBezTo>
                    <a:cubicBezTo>
                      <a:pt x="19025234" y="5201666"/>
                      <a:pt x="19328637" y="4935093"/>
                      <a:pt x="19680808" y="4957191"/>
                    </a:cubicBezTo>
                    <a:close/>
                    <a:moveTo>
                      <a:pt x="13359512" y="0"/>
                    </a:moveTo>
                    <a:cubicBezTo>
                      <a:pt x="18468339" y="0"/>
                      <a:pt x="23138257" y="1441069"/>
                      <a:pt x="26718261" y="3823335"/>
                    </a:cubicBezTo>
                    <a:cubicBezTo>
                      <a:pt x="23158450" y="2643505"/>
                      <a:pt x="18995771" y="1911731"/>
                      <a:pt x="13359512" y="1911731"/>
                    </a:cubicBezTo>
                    <a:cubicBezTo>
                      <a:pt x="7723253" y="1911731"/>
                      <a:pt x="3560699" y="2643378"/>
                      <a:pt x="0" y="3823335"/>
                    </a:cubicBezTo>
                    <a:cubicBezTo>
                      <a:pt x="3580003" y="1441069"/>
                      <a:pt x="8250809" y="0"/>
                      <a:pt x="133595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2298560" y="22441"/>
              <a:ext cx="304966" cy="447091"/>
              <a:chOff x="0" y="0"/>
              <a:chExt cx="5048250" cy="740092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0482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5048250">
                    <a:moveTo>
                      <a:pt x="5048250" y="5076825"/>
                    </a:moveTo>
                    <a:cubicBezTo>
                      <a:pt x="5048250" y="6505575"/>
                      <a:pt x="4000500" y="7400925"/>
                      <a:pt x="2276475" y="7400925"/>
                    </a:cubicBezTo>
                    <a:cubicBezTo>
                      <a:pt x="1447800" y="7400925"/>
                      <a:pt x="647700" y="7210425"/>
                      <a:pt x="0" y="6877050"/>
                    </a:cubicBezTo>
                    <a:lnTo>
                      <a:pt x="247650" y="5229225"/>
                    </a:lnTo>
                    <a:cubicBezTo>
                      <a:pt x="895350" y="5553075"/>
                      <a:pt x="1562100" y="5743575"/>
                      <a:pt x="2257425" y="5743575"/>
                    </a:cubicBezTo>
                    <a:cubicBezTo>
                      <a:pt x="2895600" y="5743575"/>
                      <a:pt x="3143250" y="5553075"/>
                      <a:pt x="3143250" y="5200650"/>
                    </a:cubicBezTo>
                    <a:cubicBezTo>
                      <a:pt x="3143250" y="4324350"/>
                      <a:pt x="9525" y="4695825"/>
                      <a:pt x="9525" y="2286000"/>
                    </a:cubicBezTo>
                    <a:cubicBezTo>
                      <a:pt x="9525" y="1028700"/>
                      <a:pt x="819150" y="0"/>
                      <a:pt x="2733675" y="0"/>
                    </a:cubicBezTo>
                    <a:cubicBezTo>
                      <a:pt x="3448050" y="0"/>
                      <a:pt x="4229100" y="133350"/>
                      <a:pt x="4810125" y="361950"/>
                    </a:cubicBezTo>
                    <a:lnTo>
                      <a:pt x="4581525" y="1971675"/>
                    </a:lnTo>
                    <a:cubicBezTo>
                      <a:pt x="3962400" y="1790700"/>
                      <a:pt x="3352800" y="1695450"/>
                      <a:pt x="2847975" y="1695450"/>
                    </a:cubicBezTo>
                    <a:cubicBezTo>
                      <a:pt x="2076450" y="1695450"/>
                      <a:pt x="1924050" y="1905000"/>
                      <a:pt x="1924050" y="2181225"/>
                    </a:cubicBezTo>
                    <a:cubicBezTo>
                      <a:pt x="1924050" y="3067050"/>
                      <a:pt x="5048250" y="2667000"/>
                      <a:pt x="5048250" y="50768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2615255" y="27044"/>
              <a:ext cx="217504" cy="440187"/>
              <a:chOff x="0" y="0"/>
              <a:chExt cx="3600450" cy="728662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600450" cy="7286625"/>
              </a:xfrm>
              <a:custGeom>
                <a:avLst/>
                <a:gdLst/>
                <a:ahLst/>
                <a:cxnLst/>
                <a:rect r="r" b="b" t="t" l="l"/>
                <a:pathLst>
                  <a:path h="7286625" w="3600450">
                    <a:moveTo>
                      <a:pt x="3600450" y="2686050"/>
                    </a:moveTo>
                    <a:lnTo>
                      <a:pt x="2390775" y="2686050"/>
                    </a:lnTo>
                    <a:lnTo>
                      <a:pt x="2390775" y="5362575"/>
                    </a:lnTo>
                    <a:cubicBezTo>
                      <a:pt x="2390775" y="5734050"/>
                      <a:pt x="2571750" y="5895975"/>
                      <a:pt x="2990850" y="5895975"/>
                    </a:cubicBezTo>
                    <a:cubicBezTo>
                      <a:pt x="3133725" y="5895975"/>
                      <a:pt x="3333750" y="5867400"/>
                      <a:pt x="3438525" y="5829300"/>
                    </a:cubicBezTo>
                    <a:lnTo>
                      <a:pt x="3533775" y="7105650"/>
                    </a:lnTo>
                    <a:cubicBezTo>
                      <a:pt x="3324225" y="7210425"/>
                      <a:pt x="2886075" y="7286625"/>
                      <a:pt x="2428875" y="7286625"/>
                    </a:cubicBezTo>
                    <a:cubicBezTo>
                      <a:pt x="1152525" y="7286625"/>
                      <a:pt x="552450" y="6553200"/>
                      <a:pt x="552450" y="5410200"/>
                    </a:cubicBezTo>
                    <a:lnTo>
                      <a:pt x="552450" y="2686050"/>
                    </a:lnTo>
                    <a:lnTo>
                      <a:pt x="0" y="2686050"/>
                    </a:lnTo>
                    <a:lnTo>
                      <a:pt x="0" y="1362075"/>
                    </a:lnTo>
                    <a:lnTo>
                      <a:pt x="647700" y="1362075"/>
                    </a:lnTo>
                    <a:lnTo>
                      <a:pt x="942975" y="123825"/>
                    </a:lnTo>
                    <a:lnTo>
                      <a:pt x="2390775" y="0"/>
                    </a:lnTo>
                    <a:lnTo>
                      <a:pt x="2390775" y="1362075"/>
                    </a:lnTo>
                    <a:lnTo>
                      <a:pt x="3600450" y="1362075"/>
                    </a:lnTo>
                    <a:lnTo>
                      <a:pt x="3600450" y="26860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2855386" y="103573"/>
              <a:ext cx="294608" cy="363657"/>
              <a:chOff x="0" y="0"/>
              <a:chExt cx="4876800" cy="6019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876800" cy="6019800"/>
              </a:xfrm>
              <a:custGeom>
                <a:avLst/>
                <a:gdLst/>
                <a:ahLst/>
                <a:cxnLst/>
                <a:rect r="r" b="b" t="t" l="l"/>
                <a:pathLst>
                  <a:path h="6019800" w="4876800">
                    <a:moveTo>
                      <a:pt x="3467100" y="5924550"/>
                    </a:moveTo>
                    <a:lnTo>
                      <a:pt x="3333750" y="5448300"/>
                    </a:lnTo>
                    <a:cubicBezTo>
                      <a:pt x="2952750" y="5810250"/>
                      <a:pt x="2438400" y="6019800"/>
                      <a:pt x="1819275" y="6019800"/>
                    </a:cubicBezTo>
                    <a:cubicBezTo>
                      <a:pt x="685800" y="6019800"/>
                      <a:pt x="0" y="5372100"/>
                      <a:pt x="0" y="4067175"/>
                    </a:cubicBezTo>
                    <a:cubicBezTo>
                      <a:pt x="0" y="3000375"/>
                      <a:pt x="771525" y="2228850"/>
                      <a:pt x="2076450" y="2228850"/>
                    </a:cubicBezTo>
                    <a:cubicBezTo>
                      <a:pt x="2466975" y="2228850"/>
                      <a:pt x="2781300" y="2276475"/>
                      <a:pt x="3057525" y="2352675"/>
                    </a:cubicBezTo>
                    <a:lnTo>
                      <a:pt x="3057525" y="2143125"/>
                    </a:lnTo>
                    <a:cubicBezTo>
                      <a:pt x="3057525" y="1714500"/>
                      <a:pt x="2809875" y="1476375"/>
                      <a:pt x="2095500" y="1476375"/>
                    </a:cubicBezTo>
                    <a:cubicBezTo>
                      <a:pt x="1438275" y="1476375"/>
                      <a:pt x="1057275" y="1571625"/>
                      <a:pt x="504825" y="1771650"/>
                    </a:cubicBezTo>
                    <a:lnTo>
                      <a:pt x="361950" y="381000"/>
                    </a:lnTo>
                    <a:cubicBezTo>
                      <a:pt x="962025" y="123825"/>
                      <a:pt x="1657350" y="0"/>
                      <a:pt x="2438400" y="0"/>
                    </a:cubicBezTo>
                    <a:cubicBezTo>
                      <a:pt x="4276725" y="0"/>
                      <a:pt x="4876800" y="790575"/>
                      <a:pt x="4876800" y="2400300"/>
                    </a:cubicBezTo>
                    <a:lnTo>
                      <a:pt x="4876800" y="5924550"/>
                    </a:lnTo>
                    <a:lnTo>
                      <a:pt x="3467100" y="5924550"/>
                    </a:lnTo>
                    <a:close/>
                    <a:moveTo>
                      <a:pt x="3057525" y="4105275"/>
                    </a:moveTo>
                    <a:lnTo>
                      <a:pt x="3057525" y="3514725"/>
                    </a:lnTo>
                    <a:cubicBezTo>
                      <a:pt x="2924175" y="3476625"/>
                      <a:pt x="2714625" y="3429000"/>
                      <a:pt x="2428875" y="3429000"/>
                    </a:cubicBezTo>
                    <a:cubicBezTo>
                      <a:pt x="1943100" y="3429000"/>
                      <a:pt x="1714500" y="3629025"/>
                      <a:pt x="1714500" y="4048125"/>
                    </a:cubicBezTo>
                    <a:cubicBezTo>
                      <a:pt x="1714500" y="4467225"/>
                      <a:pt x="1952625" y="4638675"/>
                      <a:pt x="2324100" y="4638675"/>
                    </a:cubicBezTo>
                    <a:cubicBezTo>
                      <a:pt x="2714625" y="4638675"/>
                      <a:pt x="3057525" y="4419600"/>
                      <a:pt x="3057525" y="41052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202524" y="7673"/>
              <a:ext cx="653483" cy="463971"/>
              <a:chOff x="0" y="0"/>
              <a:chExt cx="10817428" cy="768032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5610479" y="158750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63500" y="63500"/>
                <a:ext cx="545782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457825">
                    <a:moveTo>
                      <a:pt x="1828800" y="0"/>
                    </a:moveTo>
                    <a:lnTo>
                      <a:pt x="1828800" y="3629025"/>
                    </a:lnTo>
                    <a:lnTo>
                      <a:pt x="2476500" y="3629025"/>
                    </a:lnTo>
                    <a:lnTo>
                      <a:pt x="3419475" y="1619250"/>
                    </a:lnTo>
                    <a:lnTo>
                      <a:pt x="5419725" y="1619250"/>
                    </a:lnTo>
                    <a:lnTo>
                      <a:pt x="4038600" y="4267200"/>
                    </a:lnTo>
                    <a:lnTo>
                      <a:pt x="5457825" y="7448550"/>
                    </a:lnTo>
                    <a:lnTo>
                      <a:pt x="3419475" y="7448550"/>
                    </a:lnTo>
                    <a:lnTo>
                      <a:pt x="2466975" y="5057775"/>
                    </a:lnTo>
                    <a:lnTo>
                      <a:pt x="1828800" y="5057775"/>
                    </a:ln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3897520" y="11508"/>
              <a:ext cx="310144" cy="449968"/>
              <a:chOff x="0" y="0"/>
              <a:chExt cx="5133975" cy="744855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51339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133975">
                    <a:moveTo>
                      <a:pt x="5133975" y="7448550"/>
                    </a:moveTo>
                    <a:lnTo>
                      <a:pt x="3295650" y="7448550"/>
                    </a:lnTo>
                    <a:lnTo>
                      <a:pt x="3295650" y="3810000"/>
                    </a:lnTo>
                    <a:cubicBezTo>
                      <a:pt x="3295650" y="3305175"/>
                      <a:pt x="3076575" y="3067050"/>
                      <a:pt x="2590800" y="3067050"/>
                    </a:cubicBezTo>
                    <a:cubicBezTo>
                      <a:pt x="2257425" y="3067050"/>
                      <a:pt x="1981200" y="3209925"/>
                      <a:pt x="1828800" y="3400425"/>
                    </a:cubicBez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lnTo>
                      <a:pt x="1828800" y="1152525"/>
                    </a:lnTo>
                    <a:lnTo>
                      <a:pt x="1809750" y="1914525"/>
                    </a:lnTo>
                    <a:lnTo>
                      <a:pt x="1838325" y="1933575"/>
                    </a:lnTo>
                    <a:cubicBezTo>
                      <a:pt x="2266950" y="1609725"/>
                      <a:pt x="2752725" y="1514475"/>
                      <a:pt x="3181350" y="1514475"/>
                    </a:cubicBezTo>
                    <a:cubicBezTo>
                      <a:pt x="4400550" y="1514475"/>
                      <a:pt x="5133975" y="2371725"/>
                      <a:pt x="5133975" y="3810000"/>
                    </a:cubicBezTo>
                    <a:lnTo>
                      <a:pt x="51339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8" id="18"/>
            <p:cNvGrpSpPr>
              <a:grpSpLocks noChangeAspect="true"/>
            </p:cNvGrpSpPr>
            <p:nvPr/>
          </p:nvGrpSpPr>
          <p:grpSpPr>
            <a:xfrm rot="0">
              <a:off x="4248344" y="102998"/>
              <a:ext cx="332585" cy="366534"/>
              <a:chOff x="0" y="0"/>
              <a:chExt cx="5505450" cy="6067425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5505450" cy="6067425"/>
              </a:xfrm>
              <a:custGeom>
                <a:avLst/>
                <a:gdLst/>
                <a:ahLst/>
                <a:cxnLst/>
                <a:rect r="r" b="b" t="t" l="l"/>
                <a:pathLst>
                  <a:path h="6067425" w="5505450">
                    <a:moveTo>
                      <a:pt x="5505450" y="3048000"/>
                    </a:moveTo>
                    <a:cubicBezTo>
                      <a:pt x="5505450" y="5181600"/>
                      <a:pt x="4676775" y="6067425"/>
                      <a:pt x="2752725" y="6067425"/>
                    </a:cubicBezTo>
                    <a:cubicBezTo>
                      <a:pt x="847725" y="6067425"/>
                      <a:pt x="0" y="5181600"/>
                      <a:pt x="0" y="3048000"/>
                    </a:cubicBezTo>
                    <a:cubicBezTo>
                      <a:pt x="0" y="914400"/>
                      <a:pt x="857250" y="0"/>
                      <a:pt x="2762250" y="0"/>
                    </a:cubicBezTo>
                    <a:cubicBezTo>
                      <a:pt x="4676775" y="0"/>
                      <a:pt x="5505450" y="914400"/>
                      <a:pt x="5505450" y="3048000"/>
                    </a:cubicBezTo>
                    <a:close/>
                    <a:moveTo>
                      <a:pt x="1905000" y="3048000"/>
                    </a:moveTo>
                    <a:cubicBezTo>
                      <a:pt x="1905000" y="4343400"/>
                      <a:pt x="2133600" y="4638675"/>
                      <a:pt x="2762250" y="4638675"/>
                    </a:cubicBezTo>
                    <a:cubicBezTo>
                      <a:pt x="3390900" y="4638675"/>
                      <a:pt x="3609975" y="4333875"/>
                      <a:pt x="3609975" y="3048000"/>
                    </a:cubicBezTo>
                    <a:cubicBezTo>
                      <a:pt x="3609975" y="1743075"/>
                      <a:pt x="3390900" y="1457325"/>
                      <a:pt x="2762250" y="1457325"/>
                    </a:cubicBezTo>
                    <a:cubicBezTo>
                      <a:pt x="2124075" y="1457325"/>
                      <a:pt x="1905000" y="1743075"/>
                      <a:pt x="1905000" y="3048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0" id="20"/>
            <p:cNvGrpSpPr>
              <a:grpSpLocks noChangeAspect="true"/>
            </p:cNvGrpSpPr>
            <p:nvPr/>
          </p:nvGrpSpPr>
          <p:grpSpPr>
            <a:xfrm rot="0">
              <a:off x="4628623" y="11508"/>
              <a:ext cx="112204" cy="449968"/>
              <a:chOff x="0" y="0"/>
              <a:chExt cx="1857375" cy="744855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8573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1857375">
                    <a:moveTo>
                      <a:pt x="1857375" y="7448550"/>
                    </a:moveTo>
                    <a:lnTo>
                      <a:pt x="0" y="7448550"/>
                    </a:lnTo>
                    <a:lnTo>
                      <a:pt x="0" y="85725"/>
                    </a:lnTo>
                    <a:lnTo>
                      <a:pt x="1857375" y="0"/>
                    </a:lnTo>
                    <a:lnTo>
                      <a:pt x="18573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0">
              <a:off x="4788353" y="11508"/>
              <a:ext cx="321077" cy="456873"/>
              <a:chOff x="0" y="0"/>
              <a:chExt cx="5314950" cy="756285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5314950" cy="7562850"/>
              </a:xfrm>
              <a:custGeom>
                <a:avLst/>
                <a:gdLst/>
                <a:ahLst/>
                <a:cxnLst/>
                <a:rect r="r" b="b" t="t" l="l"/>
                <a:pathLst>
                  <a:path h="7562850" w="5314950">
                    <a:moveTo>
                      <a:pt x="5314950" y="7448550"/>
                    </a:moveTo>
                    <a:lnTo>
                      <a:pt x="3886200" y="7448550"/>
                    </a:lnTo>
                    <a:lnTo>
                      <a:pt x="3724275" y="6991350"/>
                    </a:lnTo>
                    <a:cubicBezTo>
                      <a:pt x="3352800" y="7353300"/>
                      <a:pt x="2886075" y="7562850"/>
                      <a:pt x="2228850" y="7562850"/>
                    </a:cubicBezTo>
                    <a:cubicBezTo>
                      <a:pt x="771525" y="7562850"/>
                      <a:pt x="0" y="6581775"/>
                      <a:pt x="0" y="4505325"/>
                    </a:cubicBezTo>
                    <a:cubicBezTo>
                      <a:pt x="0" y="2609850"/>
                      <a:pt x="762000" y="1514475"/>
                      <a:pt x="2190750" y="1514475"/>
                    </a:cubicBezTo>
                    <a:cubicBezTo>
                      <a:pt x="2676525" y="1514475"/>
                      <a:pt x="3124200" y="1666875"/>
                      <a:pt x="3486150" y="1962150"/>
                    </a:cubicBezTo>
                    <a:lnTo>
                      <a:pt x="3505200" y="1943100"/>
                    </a:lnTo>
                    <a:lnTo>
                      <a:pt x="3486150" y="1181100"/>
                    </a:lnTo>
                    <a:lnTo>
                      <a:pt x="3486150" y="85725"/>
                    </a:lnTo>
                    <a:lnTo>
                      <a:pt x="5314950" y="0"/>
                    </a:lnTo>
                    <a:lnTo>
                      <a:pt x="5314950" y="7448550"/>
                    </a:lnTo>
                    <a:close/>
                    <a:moveTo>
                      <a:pt x="3486150" y="5753100"/>
                    </a:moveTo>
                    <a:lnTo>
                      <a:pt x="3486150" y="3409950"/>
                    </a:lnTo>
                    <a:cubicBezTo>
                      <a:pt x="3343275" y="3228975"/>
                      <a:pt x="3076575" y="3086100"/>
                      <a:pt x="2743200" y="3086100"/>
                    </a:cubicBezTo>
                    <a:cubicBezTo>
                      <a:pt x="2124075" y="3086100"/>
                      <a:pt x="1895475" y="3419475"/>
                      <a:pt x="1895475" y="4572000"/>
                    </a:cubicBezTo>
                    <a:cubicBezTo>
                      <a:pt x="1895475" y="5810250"/>
                      <a:pt x="2076450" y="6134100"/>
                      <a:pt x="2752725" y="6134100"/>
                    </a:cubicBezTo>
                    <a:cubicBezTo>
                      <a:pt x="3124200" y="6134100"/>
                      <a:pt x="3371850" y="5953125"/>
                      <a:pt x="3486150" y="57531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4" id="24"/>
            <p:cNvGrpSpPr>
              <a:grpSpLocks noChangeAspect="true"/>
            </p:cNvGrpSpPr>
            <p:nvPr/>
          </p:nvGrpSpPr>
          <p:grpSpPr>
            <a:xfrm rot="0">
              <a:off x="5154725" y="103573"/>
              <a:ext cx="310720" cy="364233"/>
              <a:chOff x="0" y="0"/>
              <a:chExt cx="5143500" cy="6029325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0">
              <a:off x="5508492" y="103573"/>
              <a:ext cx="229587" cy="357903"/>
              <a:chOff x="0" y="0"/>
              <a:chExt cx="3800475" cy="592455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3800475" cy="5924550"/>
              </a:xfrm>
              <a:custGeom>
                <a:avLst/>
                <a:gdLst/>
                <a:ahLst/>
                <a:cxnLst/>
                <a:rect r="r" b="b" t="t" l="l"/>
                <a:pathLst>
                  <a:path h="5924550" w="3800475">
                    <a:moveTo>
                      <a:pt x="1838325" y="5924550"/>
                    </a:moveTo>
                    <a:lnTo>
                      <a:pt x="0" y="5924550"/>
                    </a:lnTo>
                    <a:lnTo>
                      <a:pt x="0" y="142875"/>
                    </a:lnTo>
                    <a:lnTo>
                      <a:pt x="1457325" y="76200"/>
                    </a:lnTo>
                    <a:lnTo>
                      <a:pt x="1619250" y="914400"/>
                    </a:lnTo>
                    <a:lnTo>
                      <a:pt x="1647825" y="914400"/>
                    </a:lnTo>
                    <a:cubicBezTo>
                      <a:pt x="2009775" y="285750"/>
                      <a:pt x="2543175" y="0"/>
                      <a:pt x="3143250" y="0"/>
                    </a:cubicBezTo>
                    <a:cubicBezTo>
                      <a:pt x="3419475" y="0"/>
                      <a:pt x="3648075" y="38100"/>
                      <a:pt x="3800475" y="95250"/>
                    </a:cubicBezTo>
                    <a:lnTo>
                      <a:pt x="3695700" y="1828800"/>
                    </a:lnTo>
                    <a:cubicBezTo>
                      <a:pt x="3505200" y="1771650"/>
                      <a:pt x="3267075" y="1733550"/>
                      <a:pt x="3019425" y="1733550"/>
                    </a:cubicBezTo>
                    <a:cubicBezTo>
                      <a:pt x="2314575" y="1733550"/>
                      <a:pt x="1838325" y="2190750"/>
                      <a:pt x="1838325" y="3019425"/>
                    </a:cubicBezTo>
                    <a:lnTo>
                      <a:pt x="1838325" y="5924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0">
              <a:off x="5914695" y="22441"/>
              <a:ext cx="284251" cy="447091"/>
              <a:chOff x="0" y="0"/>
              <a:chExt cx="4705350" cy="7400925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7053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4705350">
                    <a:moveTo>
                      <a:pt x="4705350" y="5172075"/>
                    </a:moveTo>
                    <a:cubicBezTo>
                      <a:pt x="4705350" y="6553200"/>
                      <a:pt x="3771900" y="7400925"/>
                      <a:pt x="2152650" y="7400925"/>
                    </a:cubicBezTo>
                    <a:cubicBezTo>
                      <a:pt x="1333500" y="7400925"/>
                      <a:pt x="590550" y="7200900"/>
                      <a:pt x="0" y="6867525"/>
                    </a:cubicBezTo>
                    <a:lnTo>
                      <a:pt x="180975" y="5695950"/>
                    </a:lnTo>
                    <a:cubicBezTo>
                      <a:pt x="781050" y="6038850"/>
                      <a:pt x="1419225" y="6229350"/>
                      <a:pt x="2143125" y="6229350"/>
                    </a:cubicBezTo>
                    <a:cubicBezTo>
                      <a:pt x="3028950" y="6229350"/>
                      <a:pt x="3438525" y="5876925"/>
                      <a:pt x="3438525" y="5257800"/>
                    </a:cubicBezTo>
                    <a:cubicBezTo>
                      <a:pt x="3438525" y="3914775"/>
                      <a:pt x="38100" y="4495800"/>
                      <a:pt x="38100" y="2105025"/>
                    </a:cubicBezTo>
                    <a:cubicBezTo>
                      <a:pt x="38100" y="942975"/>
                      <a:pt x="790575" y="0"/>
                      <a:pt x="2514600" y="0"/>
                    </a:cubicBezTo>
                    <a:cubicBezTo>
                      <a:pt x="3219450" y="0"/>
                      <a:pt x="3933825" y="142875"/>
                      <a:pt x="4467225" y="381000"/>
                    </a:cubicBezTo>
                    <a:lnTo>
                      <a:pt x="4295775" y="1514475"/>
                    </a:lnTo>
                    <a:cubicBezTo>
                      <a:pt x="3714750" y="1304925"/>
                      <a:pt x="3152775" y="1190625"/>
                      <a:pt x="2581275" y="1190625"/>
                    </a:cubicBezTo>
                    <a:cubicBezTo>
                      <a:pt x="1609725" y="1190625"/>
                      <a:pt x="1304925" y="1581150"/>
                      <a:pt x="1304925" y="2038350"/>
                    </a:cubicBezTo>
                    <a:cubicBezTo>
                      <a:pt x="1304925" y="3343275"/>
                      <a:pt x="4705350" y="2743200"/>
                      <a:pt x="4705350" y="51720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0">
              <a:off x="6255479" y="115081"/>
              <a:ext cx="281374" cy="352725"/>
              <a:chOff x="0" y="0"/>
              <a:chExt cx="4657725" cy="5838825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4657725" cy="5838825"/>
              </a:xfrm>
              <a:custGeom>
                <a:avLst/>
                <a:gdLst/>
                <a:ahLst/>
                <a:cxnLst/>
                <a:rect r="r" b="b" t="t" l="l"/>
                <a:pathLst>
                  <a:path h="5838825" w="4657725">
                    <a:moveTo>
                      <a:pt x="4657725" y="0"/>
                    </a:moveTo>
                    <a:lnTo>
                      <a:pt x="4657725" y="3771900"/>
                    </a:lnTo>
                    <a:cubicBezTo>
                      <a:pt x="4657725" y="5114925"/>
                      <a:pt x="3895725" y="5838825"/>
                      <a:pt x="2324100" y="5838825"/>
                    </a:cubicBezTo>
                    <a:cubicBezTo>
                      <a:pt x="752475" y="5838825"/>
                      <a:pt x="0" y="5086350"/>
                      <a:pt x="0" y="3771900"/>
                    </a:cubicBezTo>
                    <a:lnTo>
                      <a:pt x="0" y="0"/>
                    </a:lnTo>
                    <a:lnTo>
                      <a:pt x="1209675" y="0"/>
                    </a:lnTo>
                    <a:lnTo>
                      <a:pt x="1209675" y="3743325"/>
                    </a:lnTo>
                    <a:cubicBezTo>
                      <a:pt x="1209675" y="4400550"/>
                      <a:pt x="1571625" y="4743450"/>
                      <a:pt x="2333625" y="4743450"/>
                    </a:cubicBezTo>
                    <a:cubicBezTo>
                      <a:pt x="3076575" y="4743450"/>
                      <a:pt x="3448050" y="4410075"/>
                      <a:pt x="3448050" y="3743325"/>
                    </a:cubicBezTo>
                    <a:lnTo>
                      <a:pt x="3448050" y="0"/>
                    </a:lnTo>
                    <a:lnTo>
                      <a:pt x="46577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0">
              <a:off x="6620971" y="0"/>
              <a:ext cx="87462" cy="461477"/>
              <a:chOff x="0" y="0"/>
              <a:chExt cx="1447800" cy="763905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1447800" cy="7639050"/>
              </a:xfrm>
              <a:custGeom>
                <a:avLst/>
                <a:gdLst/>
                <a:ahLst/>
                <a:cxnLst/>
                <a:rect r="r" b="b" t="t" l="l"/>
                <a:pathLst>
                  <a:path h="7639050" w="1447800">
                    <a:moveTo>
                      <a:pt x="1333500" y="7639050"/>
                    </a:moveTo>
                    <a:lnTo>
                      <a:pt x="104775" y="7639050"/>
                    </a:lnTo>
                    <a:lnTo>
                      <a:pt x="104775" y="1943100"/>
                    </a:lnTo>
                    <a:lnTo>
                      <a:pt x="1333500" y="1876425"/>
                    </a:lnTo>
                    <a:lnTo>
                      <a:pt x="1333500" y="7639050"/>
                    </a:lnTo>
                    <a:close/>
                    <a:moveTo>
                      <a:pt x="1447800" y="581025"/>
                    </a:moveTo>
                    <a:cubicBezTo>
                      <a:pt x="1447800" y="962025"/>
                      <a:pt x="1219200" y="1143000"/>
                      <a:pt x="723900" y="1143000"/>
                    </a:cubicBezTo>
                    <a:cubicBezTo>
                      <a:pt x="238125" y="1143000"/>
                      <a:pt x="0" y="1000125"/>
                      <a:pt x="0" y="581025"/>
                    </a:cubicBezTo>
                    <a:cubicBezTo>
                      <a:pt x="0" y="209550"/>
                      <a:pt x="238125" y="0"/>
                      <a:pt x="723900" y="0"/>
                    </a:cubicBezTo>
                    <a:cubicBezTo>
                      <a:pt x="1219200" y="0"/>
                      <a:pt x="1447800" y="209550"/>
                      <a:pt x="1447800" y="5810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0">
              <a:off x="6771386" y="28195"/>
              <a:ext cx="197365" cy="439036"/>
              <a:chOff x="0" y="0"/>
              <a:chExt cx="3267075" cy="7267575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3267075" cy="7267575"/>
              </a:xfrm>
              <a:custGeom>
                <a:avLst/>
                <a:gdLst/>
                <a:ahLst/>
                <a:cxnLst/>
                <a:rect r="r" b="b" t="t" l="l"/>
                <a:pathLst>
                  <a:path h="7267575" w="3267075">
                    <a:moveTo>
                      <a:pt x="3267075" y="2371725"/>
                    </a:moveTo>
                    <a:lnTo>
                      <a:pt x="1924050" y="2371725"/>
                    </a:lnTo>
                    <a:lnTo>
                      <a:pt x="1924050" y="5562600"/>
                    </a:lnTo>
                    <a:cubicBezTo>
                      <a:pt x="1924050" y="6067425"/>
                      <a:pt x="2190750" y="6276975"/>
                      <a:pt x="2676525" y="6276975"/>
                    </a:cubicBezTo>
                    <a:cubicBezTo>
                      <a:pt x="2828925" y="6276975"/>
                      <a:pt x="3038475" y="6248400"/>
                      <a:pt x="3143250" y="6210300"/>
                    </a:cubicBezTo>
                    <a:lnTo>
                      <a:pt x="3219450" y="7115175"/>
                    </a:lnTo>
                    <a:cubicBezTo>
                      <a:pt x="3028950" y="7200900"/>
                      <a:pt x="2676525" y="7267575"/>
                      <a:pt x="2324100" y="7267575"/>
                    </a:cubicBezTo>
                    <a:cubicBezTo>
                      <a:pt x="1247775" y="7267575"/>
                      <a:pt x="714375" y="6648450"/>
                      <a:pt x="714375" y="5591175"/>
                    </a:cubicBezTo>
                    <a:lnTo>
                      <a:pt x="714375" y="2371725"/>
                    </a:lnTo>
                    <a:lnTo>
                      <a:pt x="0" y="2371725"/>
                    </a:lnTo>
                    <a:lnTo>
                      <a:pt x="0" y="1438275"/>
                    </a:lnTo>
                    <a:lnTo>
                      <a:pt x="752475" y="1438275"/>
                    </a:lnTo>
                    <a:lnTo>
                      <a:pt x="971550" y="95250"/>
                    </a:lnTo>
                    <a:lnTo>
                      <a:pt x="1924050" y="0"/>
                    </a:lnTo>
                    <a:lnTo>
                      <a:pt x="1924050" y="1438275"/>
                    </a:lnTo>
                    <a:lnTo>
                      <a:pt x="3267075" y="1438275"/>
                    </a:lnTo>
                    <a:lnTo>
                      <a:pt x="3267075" y="237172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36" id="36"/>
            <p:cNvSpPr/>
            <p:nvPr/>
          </p:nvSpPr>
          <p:spPr>
            <a:xfrm flipH="false" flipV="false" rot="0">
              <a:off x="2270172" y="650595"/>
              <a:ext cx="5081997" cy="168019"/>
            </a:xfrm>
            <a:custGeom>
              <a:avLst/>
              <a:gdLst/>
              <a:ahLst/>
              <a:cxnLst/>
              <a:rect r="r" b="b" t="t" l="l"/>
              <a:pathLst>
                <a:path h="168019" w="5081997">
                  <a:moveTo>
                    <a:pt x="0" y="0"/>
                  </a:moveTo>
                  <a:lnTo>
                    <a:pt x="5081997" y="0"/>
                  </a:lnTo>
                  <a:lnTo>
                    <a:pt x="5081997" y="168019"/>
                  </a:lnTo>
                  <a:lnTo>
                    <a:pt x="0" y="168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0">
              <a:off x="7003083" y="109327"/>
              <a:ext cx="288279" cy="358479"/>
              <a:chOff x="0" y="0"/>
              <a:chExt cx="4772025" cy="593407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4772025" cy="5934075"/>
              </a:xfrm>
              <a:custGeom>
                <a:avLst/>
                <a:gdLst/>
                <a:ahLst/>
                <a:cxnLst/>
                <a:rect r="r" b="b" t="t" l="l"/>
                <a:pathLst>
                  <a:path h="5934075" w="4772025">
                    <a:moveTo>
                      <a:pt x="2771775" y="5934075"/>
                    </a:moveTo>
                    <a:cubicBezTo>
                      <a:pt x="838200" y="5934075"/>
                      <a:pt x="0" y="4914900"/>
                      <a:pt x="0" y="2857500"/>
                    </a:cubicBezTo>
                    <a:cubicBezTo>
                      <a:pt x="0" y="1038225"/>
                      <a:pt x="800100" y="0"/>
                      <a:pt x="2457450" y="0"/>
                    </a:cubicBezTo>
                    <a:cubicBezTo>
                      <a:pt x="3867150" y="0"/>
                      <a:pt x="4772025" y="828675"/>
                      <a:pt x="4772025" y="2657475"/>
                    </a:cubicBezTo>
                    <a:cubicBezTo>
                      <a:pt x="4772025" y="2838450"/>
                      <a:pt x="4762500" y="3067050"/>
                      <a:pt x="4743450" y="3238500"/>
                    </a:cubicBezTo>
                    <a:lnTo>
                      <a:pt x="1257300" y="3238500"/>
                    </a:lnTo>
                    <a:cubicBezTo>
                      <a:pt x="1314450" y="4438650"/>
                      <a:pt x="1819275" y="4857750"/>
                      <a:pt x="2914650" y="4857750"/>
                    </a:cubicBezTo>
                    <a:cubicBezTo>
                      <a:pt x="3476625" y="4857750"/>
                      <a:pt x="3971925" y="4752975"/>
                      <a:pt x="4457700" y="4543425"/>
                    </a:cubicBezTo>
                    <a:lnTo>
                      <a:pt x="4600575" y="5543550"/>
                    </a:lnTo>
                    <a:cubicBezTo>
                      <a:pt x="4114800" y="5781675"/>
                      <a:pt x="3486150" y="5934075"/>
                      <a:pt x="2771775" y="5934075"/>
                    </a:cubicBezTo>
                    <a:close/>
                    <a:moveTo>
                      <a:pt x="1228725" y="2419350"/>
                    </a:moveTo>
                    <a:lnTo>
                      <a:pt x="3657600" y="2419350"/>
                    </a:lnTo>
                    <a:cubicBezTo>
                      <a:pt x="3638550" y="1409700"/>
                      <a:pt x="3181350" y="1028700"/>
                      <a:pt x="2466975" y="1028700"/>
                    </a:cubicBezTo>
                    <a:cubicBezTo>
                      <a:pt x="1638300" y="1028700"/>
                      <a:pt x="1285875" y="1447800"/>
                      <a:pt x="1228725" y="24193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39" id="39"/>
          <p:cNvSpPr/>
          <p:nvPr/>
        </p:nvSpPr>
        <p:spPr>
          <a:xfrm flipH="false" flipV="false" rot="0">
            <a:off x="6232316" y="5143167"/>
            <a:ext cx="4882339" cy="4496891"/>
          </a:xfrm>
          <a:custGeom>
            <a:avLst/>
            <a:gdLst/>
            <a:ahLst/>
            <a:cxnLst/>
            <a:rect r="r" b="b" t="t" l="l"/>
            <a:pathLst>
              <a:path h="4496891" w="4882339">
                <a:moveTo>
                  <a:pt x="0" y="0"/>
                </a:moveTo>
                <a:lnTo>
                  <a:pt x="4882338" y="0"/>
                </a:lnTo>
                <a:lnTo>
                  <a:pt x="4882338" y="4496891"/>
                </a:lnTo>
                <a:lnTo>
                  <a:pt x="0" y="44968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028700" y="3481492"/>
            <a:ext cx="14298408" cy="1684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06"/>
              </a:lnSpc>
            </a:pP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takehol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der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Su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ite </a:t>
            </a:r>
            <a:r>
              <a:rPr lang="en-US" b="true" sz="3004">
                <a:solidFill>
                  <a:srgbClr val="18C5C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centralizes fragmented information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about stakeholders, debates, and local contexts into 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sin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g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l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e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b="true" sz="3004">
                <a:solidFill>
                  <a:srgbClr val="18C5C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AI-powered platform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  <a:r>
              <a:rPr lang="en-US" sz="300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just">
              <a:lnSpc>
                <a:spcPts val="4506"/>
              </a:lnSpc>
            </a:pPr>
          </a:p>
        </p:txBody>
      </p:sp>
      <p:sp>
        <p:nvSpPr>
          <p:cNvPr name="TextBox 41" id="41"/>
          <p:cNvSpPr txBox="true"/>
          <p:nvPr/>
        </p:nvSpPr>
        <p:spPr>
          <a:xfrm rot="0">
            <a:off x="1028700" y="1601891"/>
            <a:ext cx="14298408" cy="1149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Challenges</a:t>
            </a:r>
            <a:r>
              <a:rPr lang="en-US" sz="8000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28700" y="2684566"/>
            <a:ext cx="12896770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Fragmented information, invisible dynamics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28700" y="6643745"/>
            <a:ext cx="4213378" cy="193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~20,000 paragraphs </a:t>
            </a:r>
          </a:p>
          <a:p>
            <a:pPr algn="ctr">
              <a:lnSpc>
                <a:spcPts val="4339"/>
              </a:lnSpc>
            </a:pPr>
            <a:r>
              <a:rPr lang="en-US" sz="30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analyzed per project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104892" y="6996170"/>
            <a:ext cx="5154408" cy="1776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50% time saved </a:t>
            </a:r>
          </a:p>
          <a:p>
            <a:pPr algn="ctr">
              <a:lnSpc>
                <a:spcPts val="4339"/>
              </a:lnSpc>
            </a:pPr>
            <a:r>
              <a:rPr lang="en-US" sz="30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 synthesis vs manual review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2D4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88414"/>
            <a:ext cx="9144000" cy="161866"/>
          </a:xfrm>
          <a:custGeom>
            <a:avLst/>
            <a:gdLst/>
            <a:ahLst/>
            <a:cxnLst/>
            <a:rect r="r" b="b" t="t" l="l"/>
            <a:pathLst>
              <a:path h="161866" w="9144000">
                <a:moveTo>
                  <a:pt x="0" y="0"/>
                </a:moveTo>
                <a:lnTo>
                  <a:pt x="9144000" y="0"/>
                </a:lnTo>
                <a:lnTo>
                  <a:pt x="9144000" y="161866"/>
                </a:lnTo>
                <a:lnTo>
                  <a:pt x="0" y="16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8846" y="204015"/>
            <a:ext cx="5514127" cy="613960"/>
            <a:chOff x="0" y="0"/>
            <a:chExt cx="7352169" cy="818614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69817"/>
              <a:ext cx="1614057" cy="571691"/>
              <a:chOff x="0" y="0"/>
              <a:chExt cx="26718273" cy="946348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6718261" cy="9906890"/>
              </a:xfrm>
              <a:custGeom>
                <a:avLst/>
                <a:gdLst/>
                <a:ahLst/>
                <a:cxnLst/>
                <a:rect r="r" b="b" t="t" l="l"/>
                <a:pathLst>
                  <a:path h="9906890" w="26718261">
                    <a:moveTo>
                      <a:pt x="3281045" y="4959731"/>
                    </a:moveTo>
                    <a:cubicBezTo>
                      <a:pt x="5224272" y="4959731"/>
                      <a:pt x="5888990" y="6065266"/>
                      <a:pt x="5888990" y="6795389"/>
                    </a:cubicBezTo>
                    <a:cubicBezTo>
                      <a:pt x="5888990" y="7256780"/>
                      <a:pt x="5690616" y="7480427"/>
                      <a:pt x="5288661" y="7480427"/>
                    </a:cubicBezTo>
                    <a:cubicBezTo>
                      <a:pt x="4679950" y="7478776"/>
                      <a:pt x="3452622" y="7468743"/>
                      <a:pt x="2969514" y="7468743"/>
                    </a:cubicBezTo>
                    <a:cubicBezTo>
                      <a:pt x="2632075" y="7467092"/>
                      <a:pt x="2506472" y="7276847"/>
                      <a:pt x="2506472" y="7109968"/>
                    </a:cubicBezTo>
                    <a:cubicBezTo>
                      <a:pt x="2506472" y="6898894"/>
                      <a:pt x="2663063" y="6742812"/>
                      <a:pt x="2956052" y="6732016"/>
                    </a:cubicBezTo>
                    <a:cubicBezTo>
                      <a:pt x="3471799" y="6712839"/>
                      <a:pt x="4092194" y="6693662"/>
                      <a:pt x="4422902" y="6673597"/>
                    </a:cubicBezTo>
                    <a:cubicBezTo>
                      <a:pt x="4781169" y="6652768"/>
                      <a:pt x="4832350" y="6394958"/>
                      <a:pt x="4649851" y="6205475"/>
                    </a:cubicBezTo>
                    <a:cubicBezTo>
                      <a:pt x="4354322" y="5902580"/>
                      <a:pt x="3785870" y="5750688"/>
                      <a:pt x="3059176" y="5808346"/>
                    </a:cubicBezTo>
                    <a:cubicBezTo>
                      <a:pt x="2365121" y="5864226"/>
                      <a:pt x="1486027" y="6248909"/>
                      <a:pt x="1486027" y="7194297"/>
                    </a:cubicBezTo>
                    <a:cubicBezTo>
                      <a:pt x="1486027" y="8445881"/>
                      <a:pt x="3516249" y="8852281"/>
                      <a:pt x="5291201" y="8471790"/>
                    </a:cubicBezTo>
                    <a:cubicBezTo>
                      <a:pt x="5543169" y="8417561"/>
                      <a:pt x="5711444" y="8495158"/>
                      <a:pt x="5765927" y="8702930"/>
                    </a:cubicBezTo>
                    <a:cubicBezTo>
                      <a:pt x="5827014" y="8934070"/>
                      <a:pt x="5638673" y="9083422"/>
                      <a:pt x="5431028" y="9154288"/>
                    </a:cubicBezTo>
                    <a:cubicBezTo>
                      <a:pt x="3238373" y="9906890"/>
                      <a:pt x="246888" y="9288654"/>
                      <a:pt x="246888" y="7262623"/>
                    </a:cubicBezTo>
                    <a:cubicBezTo>
                      <a:pt x="246888" y="5834126"/>
                      <a:pt x="1522857" y="4959605"/>
                      <a:pt x="3281045" y="4959605"/>
                    </a:cubicBezTo>
                    <a:close/>
                    <a:moveTo>
                      <a:pt x="23869142" y="4959731"/>
                    </a:moveTo>
                    <a:cubicBezTo>
                      <a:pt x="25812369" y="4959731"/>
                      <a:pt x="26476198" y="6065266"/>
                      <a:pt x="26476198" y="6795389"/>
                    </a:cubicBezTo>
                    <a:cubicBezTo>
                      <a:pt x="26476198" y="7256780"/>
                      <a:pt x="26278585" y="7480427"/>
                      <a:pt x="25875869" y="7480427"/>
                    </a:cubicBezTo>
                    <a:cubicBezTo>
                      <a:pt x="25267157" y="7478776"/>
                      <a:pt x="24040719" y="7468743"/>
                      <a:pt x="23557610" y="7468743"/>
                    </a:cubicBezTo>
                    <a:cubicBezTo>
                      <a:pt x="23220172" y="7467092"/>
                      <a:pt x="23094569" y="7276847"/>
                      <a:pt x="23094569" y="7109968"/>
                    </a:cubicBezTo>
                    <a:cubicBezTo>
                      <a:pt x="23094569" y="6898894"/>
                      <a:pt x="23251159" y="6742812"/>
                      <a:pt x="23544149" y="6732016"/>
                    </a:cubicBezTo>
                    <a:cubicBezTo>
                      <a:pt x="24059896" y="6712839"/>
                      <a:pt x="24680290" y="6693662"/>
                      <a:pt x="25010111" y="6673597"/>
                    </a:cubicBezTo>
                    <a:cubicBezTo>
                      <a:pt x="25369267" y="6652768"/>
                      <a:pt x="25420321" y="6394958"/>
                      <a:pt x="25237822" y="6205475"/>
                    </a:cubicBezTo>
                    <a:cubicBezTo>
                      <a:pt x="24943183" y="5902580"/>
                      <a:pt x="24374604" y="5750688"/>
                      <a:pt x="23647147" y="5808346"/>
                    </a:cubicBezTo>
                    <a:cubicBezTo>
                      <a:pt x="22953982" y="5864226"/>
                      <a:pt x="22073998" y="6248909"/>
                      <a:pt x="22073998" y="7194297"/>
                    </a:cubicBezTo>
                    <a:cubicBezTo>
                      <a:pt x="22073998" y="8445881"/>
                      <a:pt x="24105108" y="8852281"/>
                      <a:pt x="25879172" y="8471790"/>
                    </a:cubicBezTo>
                    <a:cubicBezTo>
                      <a:pt x="26131140" y="8417561"/>
                      <a:pt x="26299415" y="8495158"/>
                      <a:pt x="26353008" y="8702930"/>
                    </a:cubicBezTo>
                    <a:cubicBezTo>
                      <a:pt x="26414096" y="8934070"/>
                      <a:pt x="26225754" y="9083422"/>
                      <a:pt x="26018108" y="9154288"/>
                    </a:cubicBezTo>
                    <a:cubicBezTo>
                      <a:pt x="23826215" y="9906890"/>
                      <a:pt x="20834857" y="9288654"/>
                      <a:pt x="20834857" y="7262623"/>
                    </a:cubicBezTo>
                    <a:cubicBezTo>
                      <a:pt x="20834857" y="5834126"/>
                      <a:pt x="22110826" y="4959605"/>
                      <a:pt x="23868887" y="4959605"/>
                    </a:cubicBezTo>
                    <a:close/>
                    <a:moveTo>
                      <a:pt x="15572231" y="4957191"/>
                    </a:moveTo>
                    <a:cubicBezTo>
                      <a:pt x="16149193" y="4949571"/>
                      <a:pt x="16724629" y="5018024"/>
                      <a:pt x="17283556" y="5160772"/>
                    </a:cubicBezTo>
                    <a:cubicBezTo>
                      <a:pt x="17591658" y="5241671"/>
                      <a:pt x="17744819" y="5391912"/>
                      <a:pt x="17682082" y="5625592"/>
                    </a:cubicBezTo>
                    <a:cubicBezTo>
                      <a:pt x="17623535" y="5845937"/>
                      <a:pt x="17389094" y="5888482"/>
                      <a:pt x="17150460" y="5855081"/>
                    </a:cubicBezTo>
                    <a:cubicBezTo>
                      <a:pt x="14438756" y="5472049"/>
                      <a:pt x="13525246" y="6372479"/>
                      <a:pt x="13525246" y="7190105"/>
                    </a:cubicBezTo>
                    <a:cubicBezTo>
                      <a:pt x="13525246" y="8059548"/>
                      <a:pt x="14591919" y="8608568"/>
                      <a:pt x="15561436" y="8608568"/>
                    </a:cubicBezTo>
                    <a:cubicBezTo>
                      <a:pt x="16302354" y="8608568"/>
                      <a:pt x="17017364" y="8359140"/>
                      <a:pt x="17311243" y="7978649"/>
                    </a:cubicBezTo>
                    <a:cubicBezTo>
                      <a:pt x="17457801" y="7788403"/>
                      <a:pt x="17451958" y="7566406"/>
                      <a:pt x="17019015" y="7544690"/>
                    </a:cubicBezTo>
                    <a:cubicBezTo>
                      <a:pt x="16697578" y="7528053"/>
                      <a:pt x="16000983" y="7495414"/>
                      <a:pt x="15454249" y="7467093"/>
                    </a:cubicBezTo>
                    <a:cubicBezTo>
                      <a:pt x="15095093" y="7448678"/>
                      <a:pt x="14991207" y="7256781"/>
                      <a:pt x="14991207" y="7108318"/>
                    </a:cubicBezTo>
                    <a:cubicBezTo>
                      <a:pt x="14991207" y="6937249"/>
                      <a:pt x="15087473" y="6730366"/>
                      <a:pt x="15472665" y="6730366"/>
                    </a:cubicBezTo>
                    <a:cubicBezTo>
                      <a:pt x="16266415" y="6728715"/>
                      <a:pt x="17507077" y="6718682"/>
                      <a:pt x="17909032" y="6718682"/>
                    </a:cubicBezTo>
                    <a:cubicBezTo>
                      <a:pt x="18330165" y="6718682"/>
                      <a:pt x="18580481" y="6906389"/>
                      <a:pt x="18578830" y="7396227"/>
                    </a:cubicBezTo>
                    <a:cubicBezTo>
                      <a:pt x="18578830" y="8359141"/>
                      <a:pt x="17590136" y="9460612"/>
                      <a:pt x="15559787" y="9460612"/>
                    </a:cubicBezTo>
                    <a:cubicBezTo>
                      <a:pt x="13741400" y="9460612"/>
                      <a:pt x="12282932" y="8731378"/>
                      <a:pt x="12282932" y="7229349"/>
                    </a:cubicBezTo>
                    <a:cubicBezTo>
                      <a:pt x="12282932" y="5825872"/>
                      <a:pt x="13746353" y="4957192"/>
                      <a:pt x="15572360" y="4957192"/>
                    </a:cubicBezTo>
                    <a:close/>
                    <a:moveTo>
                      <a:pt x="7134860" y="5060696"/>
                    </a:moveTo>
                    <a:cubicBezTo>
                      <a:pt x="7299833" y="5060315"/>
                      <a:pt x="7459345" y="5119624"/>
                      <a:pt x="7583551" y="5227574"/>
                    </a:cubicBezTo>
                    <a:lnTo>
                      <a:pt x="9998075" y="7273544"/>
                    </a:lnTo>
                    <a:cubicBezTo>
                      <a:pt x="10150475" y="7405370"/>
                      <a:pt x="10329672" y="7505447"/>
                      <a:pt x="10476992" y="7440423"/>
                    </a:cubicBezTo>
                    <a:cubicBezTo>
                      <a:pt x="10624313" y="7375399"/>
                      <a:pt x="10635235" y="7217665"/>
                      <a:pt x="10655300" y="7065773"/>
                    </a:cubicBezTo>
                    <a:cubicBezTo>
                      <a:pt x="10688828" y="6813804"/>
                      <a:pt x="10840339" y="5820030"/>
                      <a:pt x="10878820" y="5533010"/>
                    </a:cubicBezTo>
                    <a:cubicBezTo>
                      <a:pt x="10913110" y="5273549"/>
                      <a:pt x="11047984" y="5061586"/>
                      <a:pt x="11310874" y="5061586"/>
                    </a:cubicBezTo>
                    <a:cubicBezTo>
                      <a:pt x="11534394" y="5061586"/>
                      <a:pt x="11721084" y="5223511"/>
                      <a:pt x="11720322" y="5518786"/>
                    </a:cubicBezTo>
                    <a:lnTo>
                      <a:pt x="11720322" y="8706231"/>
                    </a:lnTo>
                    <a:cubicBezTo>
                      <a:pt x="11720322" y="9313673"/>
                      <a:pt x="11356975" y="9397112"/>
                      <a:pt x="11156823" y="9397112"/>
                    </a:cubicBezTo>
                    <a:cubicBezTo>
                      <a:pt x="10974705" y="9406382"/>
                      <a:pt x="10796905" y="9339580"/>
                      <a:pt x="10666222" y="9212707"/>
                    </a:cubicBezTo>
                    <a:cubicBezTo>
                      <a:pt x="10666222" y="9212707"/>
                      <a:pt x="8635111" y="7382891"/>
                      <a:pt x="8388985" y="7170040"/>
                    </a:cubicBezTo>
                    <a:cubicBezTo>
                      <a:pt x="8142859" y="6957189"/>
                      <a:pt x="7981315" y="6857112"/>
                      <a:pt x="7807960" y="6910579"/>
                    </a:cubicBezTo>
                    <a:cubicBezTo>
                      <a:pt x="7616190" y="6969761"/>
                      <a:pt x="7585328" y="7125082"/>
                      <a:pt x="7550150" y="7322821"/>
                    </a:cubicBezTo>
                    <a:cubicBezTo>
                      <a:pt x="7522464" y="7493002"/>
                      <a:pt x="7271385" y="9017509"/>
                      <a:pt x="7271385" y="9017509"/>
                    </a:cubicBezTo>
                    <a:cubicBezTo>
                      <a:pt x="7256653" y="9235441"/>
                      <a:pt x="7071868" y="9402954"/>
                      <a:pt x="6852793" y="9397112"/>
                    </a:cubicBezTo>
                    <a:cubicBezTo>
                      <a:pt x="6844411" y="9397112"/>
                      <a:pt x="6836156" y="9396985"/>
                      <a:pt x="6827774" y="9396478"/>
                    </a:cubicBezTo>
                    <a:cubicBezTo>
                      <a:pt x="6614668" y="9383523"/>
                      <a:pt x="6452235" y="9200771"/>
                      <a:pt x="6465189" y="8988299"/>
                    </a:cubicBezTo>
                    <a:lnTo>
                      <a:pt x="6465189" y="5788279"/>
                    </a:lnTo>
                    <a:cubicBezTo>
                      <a:pt x="6465189" y="5271770"/>
                      <a:pt x="6793357" y="5060696"/>
                      <a:pt x="7134987" y="5060696"/>
                    </a:cubicBezTo>
                    <a:close/>
                    <a:moveTo>
                      <a:pt x="20246594" y="6268974"/>
                    </a:moveTo>
                    <a:cubicBezTo>
                      <a:pt x="20256881" y="6265545"/>
                      <a:pt x="20267803" y="6264783"/>
                      <a:pt x="20278598" y="6266688"/>
                    </a:cubicBezTo>
                    <a:cubicBezTo>
                      <a:pt x="20313650" y="6273165"/>
                      <a:pt x="20336763" y="6306693"/>
                      <a:pt x="20330286" y="6341491"/>
                    </a:cubicBezTo>
                    <a:cubicBezTo>
                      <a:pt x="20279232" y="7426198"/>
                      <a:pt x="20177123" y="8515096"/>
                      <a:pt x="20141946" y="8868918"/>
                    </a:cubicBezTo>
                    <a:cubicBezTo>
                      <a:pt x="20104227" y="9290304"/>
                      <a:pt x="19894169" y="9398000"/>
                      <a:pt x="19677253" y="9398000"/>
                    </a:cubicBezTo>
                    <a:cubicBezTo>
                      <a:pt x="19460338" y="9398000"/>
                      <a:pt x="19246977" y="9282811"/>
                      <a:pt x="19209258" y="8865616"/>
                    </a:cubicBezTo>
                    <a:cubicBezTo>
                      <a:pt x="19179921" y="8544306"/>
                      <a:pt x="19075273" y="7628128"/>
                      <a:pt x="19035903" y="6523482"/>
                    </a:cubicBezTo>
                    <a:cubicBezTo>
                      <a:pt x="19035522" y="6490462"/>
                      <a:pt x="19058764" y="6461761"/>
                      <a:pt x="19091148" y="6455029"/>
                    </a:cubicBezTo>
                    <a:lnTo>
                      <a:pt x="20246467" y="6268974"/>
                    </a:lnTo>
                    <a:close/>
                    <a:moveTo>
                      <a:pt x="19680681" y="4957318"/>
                    </a:moveTo>
                    <a:cubicBezTo>
                      <a:pt x="19703033" y="4955921"/>
                      <a:pt x="19725512" y="4955667"/>
                      <a:pt x="19747864" y="4956556"/>
                    </a:cubicBezTo>
                    <a:cubicBezTo>
                      <a:pt x="20105497" y="4971034"/>
                      <a:pt x="20383500" y="5271770"/>
                      <a:pt x="20368895" y="5628132"/>
                    </a:cubicBezTo>
                    <a:cubicBezTo>
                      <a:pt x="20363814" y="5655691"/>
                      <a:pt x="20363814" y="5713222"/>
                      <a:pt x="20363814" y="5769991"/>
                    </a:cubicBezTo>
                    <a:cubicBezTo>
                      <a:pt x="20362672" y="5803138"/>
                      <a:pt x="20338033" y="5830697"/>
                      <a:pt x="20305268" y="5835904"/>
                    </a:cubicBezTo>
                    <a:lnTo>
                      <a:pt x="19099656" y="6031103"/>
                    </a:lnTo>
                    <a:cubicBezTo>
                      <a:pt x="19096735" y="6031611"/>
                      <a:pt x="19093814" y="6031865"/>
                      <a:pt x="19090894" y="6032119"/>
                    </a:cubicBezTo>
                    <a:cubicBezTo>
                      <a:pt x="19051651" y="6034278"/>
                      <a:pt x="19018123" y="6004306"/>
                      <a:pt x="19015963" y="5965190"/>
                    </a:cubicBezTo>
                    <a:cubicBezTo>
                      <a:pt x="19008471" y="5802503"/>
                      <a:pt x="19002628" y="5672328"/>
                      <a:pt x="19002628" y="5624703"/>
                    </a:cubicBezTo>
                    <a:cubicBezTo>
                      <a:pt x="19001358" y="5600700"/>
                      <a:pt x="19001485" y="5576570"/>
                      <a:pt x="19003009" y="5552567"/>
                    </a:cubicBezTo>
                    <a:cubicBezTo>
                      <a:pt x="19025234" y="5201666"/>
                      <a:pt x="19328637" y="4935093"/>
                      <a:pt x="19680808" y="4957191"/>
                    </a:cubicBezTo>
                    <a:close/>
                    <a:moveTo>
                      <a:pt x="13359512" y="0"/>
                    </a:moveTo>
                    <a:cubicBezTo>
                      <a:pt x="18468339" y="0"/>
                      <a:pt x="23138257" y="1441069"/>
                      <a:pt x="26718261" y="3823335"/>
                    </a:cubicBezTo>
                    <a:cubicBezTo>
                      <a:pt x="23158450" y="2643505"/>
                      <a:pt x="18995771" y="1911731"/>
                      <a:pt x="13359512" y="1911731"/>
                    </a:cubicBezTo>
                    <a:cubicBezTo>
                      <a:pt x="7723253" y="1911731"/>
                      <a:pt x="3560699" y="2643378"/>
                      <a:pt x="0" y="3823335"/>
                    </a:cubicBezTo>
                    <a:cubicBezTo>
                      <a:pt x="3580003" y="1441069"/>
                      <a:pt x="8250809" y="0"/>
                      <a:pt x="133595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2298560" y="22441"/>
              <a:ext cx="304966" cy="447091"/>
              <a:chOff x="0" y="0"/>
              <a:chExt cx="5048250" cy="740092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50482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5048250">
                    <a:moveTo>
                      <a:pt x="5048250" y="5076825"/>
                    </a:moveTo>
                    <a:cubicBezTo>
                      <a:pt x="5048250" y="6505575"/>
                      <a:pt x="4000500" y="7400925"/>
                      <a:pt x="2276475" y="7400925"/>
                    </a:cubicBezTo>
                    <a:cubicBezTo>
                      <a:pt x="1447800" y="7400925"/>
                      <a:pt x="647700" y="7210425"/>
                      <a:pt x="0" y="6877050"/>
                    </a:cubicBezTo>
                    <a:lnTo>
                      <a:pt x="247650" y="5229225"/>
                    </a:lnTo>
                    <a:cubicBezTo>
                      <a:pt x="895350" y="5553075"/>
                      <a:pt x="1562100" y="5743575"/>
                      <a:pt x="2257425" y="5743575"/>
                    </a:cubicBezTo>
                    <a:cubicBezTo>
                      <a:pt x="2895600" y="5743575"/>
                      <a:pt x="3143250" y="5553075"/>
                      <a:pt x="3143250" y="5200650"/>
                    </a:cubicBezTo>
                    <a:cubicBezTo>
                      <a:pt x="3143250" y="4324350"/>
                      <a:pt x="9525" y="4695825"/>
                      <a:pt x="9525" y="2286000"/>
                    </a:cubicBezTo>
                    <a:cubicBezTo>
                      <a:pt x="9525" y="1028700"/>
                      <a:pt x="819150" y="0"/>
                      <a:pt x="2733675" y="0"/>
                    </a:cubicBezTo>
                    <a:cubicBezTo>
                      <a:pt x="3448050" y="0"/>
                      <a:pt x="4229100" y="133350"/>
                      <a:pt x="4810125" y="361950"/>
                    </a:cubicBezTo>
                    <a:lnTo>
                      <a:pt x="4581525" y="1971675"/>
                    </a:lnTo>
                    <a:cubicBezTo>
                      <a:pt x="3962400" y="1790700"/>
                      <a:pt x="3352800" y="1695450"/>
                      <a:pt x="2847975" y="1695450"/>
                    </a:cubicBezTo>
                    <a:cubicBezTo>
                      <a:pt x="2076450" y="1695450"/>
                      <a:pt x="1924050" y="1905000"/>
                      <a:pt x="1924050" y="2181225"/>
                    </a:cubicBezTo>
                    <a:cubicBezTo>
                      <a:pt x="1924050" y="3067050"/>
                      <a:pt x="5048250" y="2667000"/>
                      <a:pt x="5048250" y="50768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2615255" y="27044"/>
              <a:ext cx="217504" cy="440187"/>
              <a:chOff x="0" y="0"/>
              <a:chExt cx="3600450" cy="7286625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600450" cy="7286625"/>
              </a:xfrm>
              <a:custGeom>
                <a:avLst/>
                <a:gdLst/>
                <a:ahLst/>
                <a:cxnLst/>
                <a:rect r="r" b="b" t="t" l="l"/>
                <a:pathLst>
                  <a:path h="7286625" w="3600450">
                    <a:moveTo>
                      <a:pt x="3600450" y="2686050"/>
                    </a:moveTo>
                    <a:lnTo>
                      <a:pt x="2390775" y="2686050"/>
                    </a:lnTo>
                    <a:lnTo>
                      <a:pt x="2390775" y="5362575"/>
                    </a:lnTo>
                    <a:cubicBezTo>
                      <a:pt x="2390775" y="5734050"/>
                      <a:pt x="2571750" y="5895975"/>
                      <a:pt x="2990850" y="5895975"/>
                    </a:cubicBezTo>
                    <a:cubicBezTo>
                      <a:pt x="3133725" y="5895975"/>
                      <a:pt x="3333750" y="5867400"/>
                      <a:pt x="3438525" y="5829300"/>
                    </a:cubicBezTo>
                    <a:lnTo>
                      <a:pt x="3533775" y="7105650"/>
                    </a:lnTo>
                    <a:cubicBezTo>
                      <a:pt x="3324225" y="7210425"/>
                      <a:pt x="2886075" y="7286625"/>
                      <a:pt x="2428875" y="7286625"/>
                    </a:cubicBezTo>
                    <a:cubicBezTo>
                      <a:pt x="1152525" y="7286625"/>
                      <a:pt x="552450" y="6553200"/>
                      <a:pt x="552450" y="5410200"/>
                    </a:cubicBezTo>
                    <a:lnTo>
                      <a:pt x="552450" y="2686050"/>
                    </a:lnTo>
                    <a:lnTo>
                      <a:pt x="0" y="2686050"/>
                    </a:lnTo>
                    <a:lnTo>
                      <a:pt x="0" y="1362075"/>
                    </a:lnTo>
                    <a:lnTo>
                      <a:pt x="647700" y="1362075"/>
                    </a:lnTo>
                    <a:lnTo>
                      <a:pt x="942975" y="123825"/>
                    </a:lnTo>
                    <a:lnTo>
                      <a:pt x="2390775" y="0"/>
                    </a:lnTo>
                    <a:lnTo>
                      <a:pt x="2390775" y="1362075"/>
                    </a:lnTo>
                    <a:lnTo>
                      <a:pt x="3600450" y="1362075"/>
                    </a:lnTo>
                    <a:lnTo>
                      <a:pt x="3600450" y="26860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2855386" y="103573"/>
              <a:ext cx="294608" cy="363657"/>
              <a:chOff x="0" y="0"/>
              <a:chExt cx="4876800" cy="6019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876800" cy="6019800"/>
              </a:xfrm>
              <a:custGeom>
                <a:avLst/>
                <a:gdLst/>
                <a:ahLst/>
                <a:cxnLst/>
                <a:rect r="r" b="b" t="t" l="l"/>
                <a:pathLst>
                  <a:path h="6019800" w="4876800">
                    <a:moveTo>
                      <a:pt x="3467100" y="5924550"/>
                    </a:moveTo>
                    <a:lnTo>
                      <a:pt x="3333750" y="5448300"/>
                    </a:lnTo>
                    <a:cubicBezTo>
                      <a:pt x="2952750" y="5810250"/>
                      <a:pt x="2438400" y="6019800"/>
                      <a:pt x="1819275" y="6019800"/>
                    </a:cubicBezTo>
                    <a:cubicBezTo>
                      <a:pt x="685800" y="6019800"/>
                      <a:pt x="0" y="5372100"/>
                      <a:pt x="0" y="4067175"/>
                    </a:cubicBezTo>
                    <a:cubicBezTo>
                      <a:pt x="0" y="3000375"/>
                      <a:pt x="771525" y="2228850"/>
                      <a:pt x="2076450" y="2228850"/>
                    </a:cubicBezTo>
                    <a:cubicBezTo>
                      <a:pt x="2466975" y="2228850"/>
                      <a:pt x="2781300" y="2276475"/>
                      <a:pt x="3057525" y="2352675"/>
                    </a:cubicBezTo>
                    <a:lnTo>
                      <a:pt x="3057525" y="2143125"/>
                    </a:lnTo>
                    <a:cubicBezTo>
                      <a:pt x="3057525" y="1714500"/>
                      <a:pt x="2809875" y="1476375"/>
                      <a:pt x="2095500" y="1476375"/>
                    </a:cubicBezTo>
                    <a:cubicBezTo>
                      <a:pt x="1438275" y="1476375"/>
                      <a:pt x="1057275" y="1571625"/>
                      <a:pt x="504825" y="1771650"/>
                    </a:cubicBezTo>
                    <a:lnTo>
                      <a:pt x="361950" y="381000"/>
                    </a:lnTo>
                    <a:cubicBezTo>
                      <a:pt x="962025" y="123825"/>
                      <a:pt x="1657350" y="0"/>
                      <a:pt x="2438400" y="0"/>
                    </a:cubicBezTo>
                    <a:cubicBezTo>
                      <a:pt x="4276725" y="0"/>
                      <a:pt x="4876800" y="790575"/>
                      <a:pt x="4876800" y="2400300"/>
                    </a:cubicBezTo>
                    <a:lnTo>
                      <a:pt x="4876800" y="5924550"/>
                    </a:lnTo>
                    <a:lnTo>
                      <a:pt x="3467100" y="5924550"/>
                    </a:lnTo>
                    <a:close/>
                    <a:moveTo>
                      <a:pt x="3057525" y="4105275"/>
                    </a:moveTo>
                    <a:lnTo>
                      <a:pt x="3057525" y="3514725"/>
                    </a:lnTo>
                    <a:cubicBezTo>
                      <a:pt x="2924175" y="3476625"/>
                      <a:pt x="2714625" y="3429000"/>
                      <a:pt x="2428875" y="3429000"/>
                    </a:cubicBezTo>
                    <a:cubicBezTo>
                      <a:pt x="1943100" y="3429000"/>
                      <a:pt x="1714500" y="3629025"/>
                      <a:pt x="1714500" y="4048125"/>
                    </a:cubicBezTo>
                    <a:cubicBezTo>
                      <a:pt x="1714500" y="4467225"/>
                      <a:pt x="1952625" y="4638675"/>
                      <a:pt x="2324100" y="4638675"/>
                    </a:cubicBezTo>
                    <a:cubicBezTo>
                      <a:pt x="2714625" y="4638675"/>
                      <a:pt x="3057525" y="4419600"/>
                      <a:pt x="3057525" y="41052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3202524" y="7673"/>
              <a:ext cx="653483" cy="463971"/>
              <a:chOff x="0" y="0"/>
              <a:chExt cx="10817428" cy="768032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5610479" y="158750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63500" y="63500"/>
                <a:ext cx="545782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457825">
                    <a:moveTo>
                      <a:pt x="1828800" y="0"/>
                    </a:moveTo>
                    <a:lnTo>
                      <a:pt x="1828800" y="3629025"/>
                    </a:lnTo>
                    <a:lnTo>
                      <a:pt x="2476500" y="3629025"/>
                    </a:lnTo>
                    <a:lnTo>
                      <a:pt x="3419475" y="1619250"/>
                    </a:lnTo>
                    <a:lnTo>
                      <a:pt x="5419725" y="1619250"/>
                    </a:lnTo>
                    <a:lnTo>
                      <a:pt x="4038600" y="4267200"/>
                    </a:lnTo>
                    <a:lnTo>
                      <a:pt x="5457825" y="7448550"/>
                    </a:lnTo>
                    <a:lnTo>
                      <a:pt x="3419475" y="7448550"/>
                    </a:lnTo>
                    <a:lnTo>
                      <a:pt x="2466975" y="5057775"/>
                    </a:lnTo>
                    <a:lnTo>
                      <a:pt x="1828800" y="5057775"/>
                    </a:ln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3897520" y="11508"/>
              <a:ext cx="310144" cy="449968"/>
              <a:chOff x="0" y="0"/>
              <a:chExt cx="5133975" cy="744855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1339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133975">
                    <a:moveTo>
                      <a:pt x="5133975" y="7448550"/>
                    </a:moveTo>
                    <a:lnTo>
                      <a:pt x="3295650" y="7448550"/>
                    </a:lnTo>
                    <a:lnTo>
                      <a:pt x="3295650" y="3810000"/>
                    </a:lnTo>
                    <a:cubicBezTo>
                      <a:pt x="3295650" y="3305175"/>
                      <a:pt x="3076575" y="3067050"/>
                      <a:pt x="2590800" y="3067050"/>
                    </a:cubicBezTo>
                    <a:cubicBezTo>
                      <a:pt x="2257425" y="3067050"/>
                      <a:pt x="1981200" y="3209925"/>
                      <a:pt x="1828800" y="3400425"/>
                    </a:cubicBez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lnTo>
                      <a:pt x="1828800" y="1152525"/>
                    </a:lnTo>
                    <a:lnTo>
                      <a:pt x="1809750" y="1914525"/>
                    </a:lnTo>
                    <a:lnTo>
                      <a:pt x="1838325" y="1933575"/>
                    </a:lnTo>
                    <a:cubicBezTo>
                      <a:pt x="2266950" y="1609725"/>
                      <a:pt x="2752725" y="1514475"/>
                      <a:pt x="3181350" y="1514475"/>
                    </a:cubicBezTo>
                    <a:cubicBezTo>
                      <a:pt x="4400550" y="1514475"/>
                      <a:pt x="5133975" y="2371725"/>
                      <a:pt x="5133975" y="3810000"/>
                    </a:cubicBezTo>
                    <a:lnTo>
                      <a:pt x="51339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4248344" y="102998"/>
              <a:ext cx="332585" cy="366534"/>
              <a:chOff x="0" y="0"/>
              <a:chExt cx="5505450" cy="6067425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5505450" cy="6067425"/>
              </a:xfrm>
              <a:custGeom>
                <a:avLst/>
                <a:gdLst/>
                <a:ahLst/>
                <a:cxnLst/>
                <a:rect r="r" b="b" t="t" l="l"/>
                <a:pathLst>
                  <a:path h="6067425" w="5505450">
                    <a:moveTo>
                      <a:pt x="5505450" y="3048000"/>
                    </a:moveTo>
                    <a:cubicBezTo>
                      <a:pt x="5505450" y="5181600"/>
                      <a:pt x="4676775" y="6067425"/>
                      <a:pt x="2752725" y="6067425"/>
                    </a:cubicBezTo>
                    <a:cubicBezTo>
                      <a:pt x="847725" y="6067425"/>
                      <a:pt x="0" y="5181600"/>
                      <a:pt x="0" y="3048000"/>
                    </a:cubicBezTo>
                    <a:cubicBezTo>
                      <a:pt x="0" y="914400"/>
                      <a:pt x="857250" y="0"/>
                      <a:pt x="2762250" y="0"/>
                    </a:cubicBezTo>
                    <a:cubicBezTo>
                      <a:pt x="4676775" y="0"/>
                      <a:pt x="5505450" y="914400"/>
                      <a:pt x="5505450" y="3048000"/>
                    </a:cubicBezTo>
                    <a:close/>
                    <a:moveTo>
                      <a:pt x="1905000" y="3048000"/>
                    </a:moveTo>
                    <a:cubicBezTo>
                      <a:pt x="1905000" y="4343400"/>
                      <a:pt x="2133600" y="4638675"/>
                      <a:pt x="2762250" y="4638675"/>
                    </a:cubicBezTo>
                    <a:cubicBezTo>
                      <a:pt x="3390900" y="4638675"/>
                      <a:pt x="3609975" y="4333875"/>
                      <a:pt x="3609975" y="3048000"/>
                    </a:cubicBezTo>
                    <a:cubicBezTo>
                      <a:pt x="3609975" y="1743075"/>
                      <a:pt x="3390900" y="1457325"/>
                      <a:pt x="2762250" y="1457325"/>
                    </a:cubicBezTo>
                    <a:cubicBezTo>
                      <a:pt x="2124075" y="1457325"/>
                      <a:pt x="1905000" y="1743075"/>
                      <a:pt x="1905000" y="3048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4628623" y="11508"/>
              <a:ext cx="112204" cy="449968"/>
              <a:chOff x="0" y="0"/>
              <a:chExt cx="1857375" cy="744855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8573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1857375">
                    <a:moveTo>
                      <a:pt x="1857375" y="7448550"/>
                    </a:moveTo>
                    <a:lnTo>
                      <a:pt x="0" y="7448550"/>
                    </a:lnTo>
                    <a:lnTo>
                      <a:pt x="0" y="85725"/>
                    </a:lnTo>
                    <a:lnTo>
                      <a:pt x="1857375" y="0"/>
                    </a:lnTo>
                    <a:lnTo>
                      <a:pt x="18573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0">
              <a:off x="4788353" y="11508"/>
              <a:ext cx="321077" cy="456873"/>
              <a:chOff x="0" y="0"/>
              <a:chExt cx="5314950" cy="756285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5314950" cy="7562850"/>
              </a:xfrm>
              <a:custGeom>
                <a:avLst/>
                <a:gdLst/>
                <a:ahLst/>
                <a:cxnLst/>
                <a:rect r="r" b="b" t="t" l="l"/>
                <a:pathLst>
                  <a:path h="7562850" w="5314950">
                    <a:moveTo>
                      <a:pt x="5314950" y="7448550"/>
                    </a:moveTo>
                    <a:lnTo>
                      <a:pt x="3886200" y="7448550"/>
                    </a:lnTo>
                    <a:lnTo>
                      <a:pt x="3724275" y="6991350"/>
                    </a:lnTo>
                    <a:cubicBezTo>
                      <a:pt x="3352800" y="7353300"/>
                      <a:pt x="2886075" y="7562850"/>
                      <a:pt x="2228850" y="7562850"/>
                    </a:cubicBezTo>
                    <a:cubicBezTo>
                      <a:pt x="771525" y="7562850"/>
                      <a:pt x="0" y="6581775"/>
                      <a:pt x="0" y="4505325"/>
                    </a:cubicBezTo>
                    <a:cubicBezTo>
                      <a:pt x="0" y="2609850"/>
                      <a:pt x="762000" y="1514475"/>
                      <a:pt x="2190750" y="1514475"/>
                    </a:cubicBezTo>
                    <a:cubicBezTo>
                      <a:pt x="2676525" y="1514475"/>
                      <a:pt x="3124200" y="1666875"/>
                      <a:pt x="3486150" y="1962150"/>
                    </a:cubicBezTo>
                    <a:lnTo>
                      <a:pt x="3505200" y="1943100"/>
                    </a:lnTo>
                    <a:lnTo>
                      <a:pt x="3486150" y="1181100"/>
                    </a:lnTo>
                    <a:lnTo>
                      <a:pt x="3486150" y="85725"/>
                    </a:lnTo>
                    <a:lnTo>
                      <a:pt x="5314950" y="0"/>
                    </a:lnTo>
                    <a:lnTo>
                      <a:pt x="5314950" y="7448550"/>
                    </a:lnTo>
                    <a:close/>
                    <a:moveTo>
                      <a:pt x="3486150" y="5753100"/>
                    </a:moveTo>
                    <a:lnTo>
                      <a:pt x="3486150" y="3409950"/>
                    </a:lnTo>
                    <a:cubicBezTo>
                      <a:pt x="3343275" y="3228975"/>
                      <a:pt x="3076575" y="3086100"/>
                      <a:pt x="2743200" y="3086100"/>
                    </a:cubicBezTo>
                    <a:cubicBezTo>
                      <a:pt x="2124075" y="3086100"/>
                      <a:pt x="1895475" y="3419475"/>
                      <a:pt x="1895475" y="4572000"/>
                    </a:cubicBezTo>
                    <a:cubicBezTo>
                      <a:pt x="1895475" y="5810250"/>
                      <a:pt x="2076450" y="6134100"/>
                      <a:pt x="2752725" y="6134100"/>
                    </a:cubicBezTo>
                    <a:cubicBezTo>
                      <a:pt x="3124200" y="6134100"/>
                      <a:pt x="3371850" y="5953125"/>
                      <a:pt x="3486150" y="57531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0">
              <a:off x="5154725" y="103573"/>
              <a:ext cx="310720" cy="364233"/>
              <a:chOff x="0" y="0"/>
              <a:chExt cx="5143500" cy="6029325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5508492" y="103573"/>
              <a:ext cx="229587" cy="357903"/>
              <a:chOff x="0" y="0"/>
              <a:chExt cx="3800475" cy="592455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3800475" cy="5924550"/>
              </a:xfrm>
              <a:custGeom>
                <a:avLst/>
                <a:gdLst/>
                <a:ahLst/>
                <a:cxnLst/>
                <a:rect r="r" b="b" t="t" l="l"/>
                <a:pathLst>
                  <a:path h="5924550" w="3800475">
                    <a:moveTo>
                      <a:pt x="1838325" y="5924550"/>
                    </a:moveTo>
                    <a:lnTo>
                      <a:pt x="0" y="5924550"/>
                    </a:lnTo>
                    <a:lnTo>
                      <a:pt x="0" y="142875"/>
                    </a:lnTo>
                    <a:lnTo>
                      <a:pt x="1457325" y="76200"/>
                    </a:lnTo>
                    <a:lnTo>
                      <a:pt x="1619250" y="914400"/>
                    </a:lnTo>
                    <a:lnTo>
                      <a:pt x="1647825" y="914400"/>
                    </a:lnTo>
                    <a:cubicBezTo>
                      <a:pt x="2009775" y="285750"/>
                      <a:pt x="2543175" y="0"/>
                      <a:pt x="3143250" y="0"/>
                    </a:cubicBezTo>
                    <a:cubicBezTo>
                      <a:pt x="3419475" y="0"/>
                      <a:pt x="3648075" y="38100"/>
                      <a:pt x="3800475" y="95250"/>
                    </a:cubicBezTo>
                    <a:lnTo>
                      <a:pt x="3695700" y="1828800"/>
                    </a:lnTo>
                    <a:cubicBezTo>
                      <a:pt x="3505200" y="1771650"/>
                      <a:pt x="3267075" y="1733550"/>
                      <a:pt x="3019425" y="1733550"/>
                    </a:cubicBezTo>
                    <a:cubicBezTo>
                      <a:pt x="2314575" y="1733550"/>
                      <a:pt x="1838325" y="2190750"/>
                      <a:pt x="1838325" y="3019425"/>
                    </a:cubicBezTo>
                    <a:lnTo>
                      <a:pt x="1838325" y="5924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0">
              <a:off x="5914695" y="22441"/>
              <a:ext cx="284251" cy="447091"/>
              <a:chOff x="0" y="0"/>
              <a:chExt cx="4705350" cy="740092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7053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4705350">
                    <a:moveTo>
                      <a:pt x="4705350" y="5172075"/>
                    </a:moveTo>
                    <a:cubicBezTo>
                      <a:pt x="4705350" y="6553200"/>
                      <a:pt x="3771900" y="7400925"/>
                      <a:pt x="2152650" y="7400925"/>
                    </a:cubicBezTo>
                    <a:cubicBezTo>
                      <a:pt x="1333500" y="7400925"/>
                      <a:pt x="590550" y="7200900"/>
                      <a:pt x="0" y="6867525"/>
                    </a:cubicBezTo>
                    <a:lnTo>
                      <a:pt x="180975" y="5695950"/>
                    </a:lnTo>
                    <a:cubicBezTo>
                      <a:pt x="781050" y="6038850"/>
                      <a:pt x="1419225" y="6229350"/>
                      <a:pt x="2143125" y="6229350"/>
                    </a:cubicBezTo>
                    <a:cubicBezTo>
                      <a:pt x="3028950" y="6229350"/>
                      <a:pt x="3438525" y="5876925"/>
                      <a:pt x="3438525" y="5257800"/>
                    </a:cubicBezTo>
                    <a:cubicBezTo>
                      <a:pt x="3438525" y="3914775"/>
                      <a:pt x="38100" y="4495800"/>
                      <a:pt x="38100" y="2105025"/>
                    </a:cubicBezTo>
                    <a:cubicBezTo>
                      <a:pt x="38100" y="942975"/>
                      <a:pt x="790575" y="0"/>
                      <a:pt x="2514600" y="0"/>
                    </a:cubicBezTo>
                    <a:cubicBezTo>
                      <a:pt x="3219450" y="0"/>
                      <a:pt x="3933825" y="142875"/>
                      <a:pt x="4467225" y="381000"/>
                    </a:cubicBezTo>
                    <a:lnTo>
                      <a:pt x="4295775" y="1514475"/>
                    </a:lnTo>
                    <a:cubicBezTo>
                      <a:pt x="3714750" y="1304925"/>
                      <a:pt x="3152775" y="1190625"/>
                      <a:pt x="2581275" y="1190625"/>
                    </a:cubicBezTo>
                    <a:cubicBezTo>
                      <a:pt x="1609725" y="1190625"/>
                      <a:pt x="1304925" y="1581150"/>
                      <a:pt x="1304925" y="2038350"/>
                    </a:cubicBezTo>
                    <a:cubicBezTo>
                      <a:pt x="1304925" y="3343275"/>
                      <a:pt x="4705350" y="2743200"/>
                      <a:pt x="4705350" y="51720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6255479" y="115081"/>
              <a:ext cx="281374" cy="352725"/>
              <a:chOff x="0" y="0"/>
              <a:chExt cx="4657725" cy="583882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4657725" cy="5838825"/>
              </a:xfrm>
              <a:custGeom>
                <a:avLst/>
                <a:gdLst/>
                <a:ahLst/>
                <a:cxnLst/>
                <a:rect r="r" b="b" t="t" l="l"/>
                <a:pathLst>
                  <a:path h="5838825" w="4657725">
                    <a:moveTo>
                      <a:pt x="4657725" y="0"/>
                    </a:moveTo>
                    <a:lnTo>
                      <a:pt x="4657725" y="3771900"/>
                    </a:lnTo>
                    <a:cubicBezTo>
                      <a:pt x="4657725" y="5114925"/>
                      <a:pt x="3895725" y="5838825"/>
                      <a:pt x="2324100" y="5838825"/>
                    </a:cubicBezTo>
                    <a:cubicBezTo>
                      <a:pt x="752475" y="5838825"/>
                      <a:pt x="0" y="5086350"/>
                      <a:pt x="0" y="3771900"/>
                    </a:cubicBezTo>
                    <a:lnTo>
                      <a:pt x="0" y="0"/>
                    </a:lnTo>
                    <a:lnTo>
                      <a:pt x="1209675" y="0"/>
                    </a:lnTo>
                    <a:lnTo>
                      <a:pt x="1209675" y="3743325"/>
                    </a:lnTo>
                    <a:cubicBezTo>
                      <a:pt x="1209675" y="4400550"/>
                      <a:pt x="1571625" y="4743450"/>
                      <a:pt x="2333625" y="4743450"/>
                    </a:cubicBezTo>
                    <a:cubicBezTo>
                      <a:pt x="3076575" y="4743450"/>
                      <a:pt x="3448050" y="4410075"/>
                      <a:pt x="3448050" y="3743325"/>
                    </a:cubicBezTo>
                    <a:lnTo>
                      <a:pt x="3448050" y="0"/>
                    </a:lnTo>
                    <a:lnTo>
                      <a:pt x="46577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0">
              <a:off x="6620971" y="0"/>
              <a:ext cx="87462" cy="461477"/>
              <a:chOff x="0" y="0"/>
              <a:chExt cx="1447800" cy="763905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447800" cy="7639050"/>
              </a:xfrm>
              <a:custGeom>
                <a:avLst/>
                <a:gdLst/>
                <a:ahLst/>
                <a:cxnLst/>
                <a:rect r="r" b="b" t="t" l="l"/>
                <a:pathLst>
                  <a:path h="7639050" w="1447800">
                    <a:moveTo>
                      <a:pt x="1333500" y="7639050"/>
                    </a:moveTo>
                    <a:lnTo>
                      <a:pt x="104775" y="7639050"/>
                    </a:lnTo>
                    <a:lnTo>
                      <a:pt x="104775" y="1943100"/>
                    </a:lnTo>
                    <a:lnTo>
                      <a:pt x="1333500" y="1876425"/>
                    </a:lnTo>
                    <a:lnTo>
                      <a:pt x="1333500" y="7639050"/>
                    </a:lnTo>
                    <a:close/>
                    <a:moveTo>
                      <a:pt x="1447800" y="581025"/>
                    </a:moveTo>
                    <a:cubicBezTo>
                      <a:pt x="1447800" y="962025"/>
                      <a:pt x="1219200" y="1143000"/>
                      <a:pt x="723900" y="1143000"/>
                    </a:cubicBezTo>
                    <a:cubicBezTo>
                      <a:pt x="238125" y="1143000"/>
                      <a:pt x="0" y="1000125"/>
                      <a:pt x="0" y="581025"/>
                    </a:cubicBezTo>
                    <a:cubicBezTo>
                      <a:pt x="0" y="209550"/>
                      <a:pt x="238125" y="0"/>
                      <a:pt x="723900" y="0"/>
                    </a:cubicBezTo>
                    <a:cubicBezTo>
                      <a:pt x="1219200" y="0"/>
                      <a:pt x="1447800" y="209550"/>
                      <a:pt x="1447800" y="5810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0">
              <a:off x="6771386" y="28195"/>
              <a:ext cx="197365" cy="439036"/>
              <a:chOff x="0" y="0"/>
              <a:chExt cx="3267075" cy="7267575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3267075" cy="7267575"/>
              </a:xfrm>
              <a:custGeom>
                <a:avLst/>
                <a:gdLst/>
                <a:ahLst/>
                <a:cxnLst/>
                <a:rect r="r" b="b" t="t" l="l"/>
                <a:pathLst>
                  <a:path h="7267575" w="3267075">
                    <a:moveTo>
                      <a:pt x="3267075" y="2371725"/>
                    </a:moveTo>
                    <a:lnTo>
                      <a:pt x="1924050" y="2371725"/>
                    </a:lnTo>
                    <a:lnTo>
                      <a:pt x="1924050" y="5562600"/>
                    </a:lnTo>
                    <a:cubicBezTo>
                      <a:pt x="1924050" y="6067425"/>
                      <a:pt x="2190750" y="6276975"/>
                      <a:pt x="2676525" y="6276975"/>
                    </a:cubicBezTo>
                    <a:cubicBezTo>
                      <a:pt x="2828925" y="6276975"/>
                      <a:pt x="3038475" y="6248400"/>
                      <a:pt x="3143250" y="6210300"/>
                    </a:cubicBezTo>
                    <a:lnTo>
                      <a:pt x="3219450" y="7115175"/>
                    </a:lnTo>
                    <a:cubicBezTo>
                      <a:pt x="3028950" y="7200900"/>
                      <a:pt x="2676525" y="7267575"/>
                      <a:pt x="2324100" y="7267575"/>
                    </a:cubicBezTo>
                    <a:cubicBezTo>
                      <a:pt x="1247775" y="7267575"/>
                      <a:pt x="714375" y="6648450"/>
                      <a:pt x="714375" y="5591175"/>
                    </a:cubicBezTo>
                    <a:lnTo>
                      <a:pt x="714375" y="2371725"/>
                    </a:lnTo>
                    <a:lnTo>
                      <a:pt x="0" y="2371725"/>
                    </a:lnTo>
                    <a:lnTo>
                      <a:pt x="0" y="1438275"/>
                    </a:lnTo>
                    <a:lnTo>
                      <a:pt x="752475" y="1438275"/>
                    </a:lnTo>
                    <a:lnTo>
                      <a:pt x="971550" y="95250"/>
                    </a:lnTo>
                    <a:lnTo>
                      <a:pt x="1924050" y="0"/>
                    </a:lnTo>
                    <a:lnTo>
                      <a:pt x="1924050" y="1438275"/>
                    </a:lnTo>
                    <a:lnTo>
                      <a:pt x="3267075" y="1438275"/>
                    </a:lnTo>
                    <a:lnTo>
                      <a:pt x="3267075" y="237172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35" id="35"/>
            <p:cNvSpPr/>
            <p:nvPr/>
          </p:nvSpPr>
          <p:spPr>
            <a:xfrm flipH="false" flipV="false" rot="0">
              <a:off x="2270172" y="650595"/>
              <a:ext cx="5081997" cy="168019"/>
            </a:xfrm>
            <a:custGeom>
              <a:avLst/>
              <a:gdLst/>
              <a:ahLst/>
              <a:cxnLst/>
              <a:rect r="r" b="b" t="t" l="l"/>
              <a:pathLst>
                <a:path h="168019" w="5081997">
                  <a:moveTo>
                    <a:pt x="0" y="0"/>
                  </a:moveTo>
                  <a:lnTo>
                    <a:pt x="5081997" y="0"/>
                  </a:lnTo>
                  <a:lnTo>
                    <a:pt x="5081997" y="168019"/>
                  </a:lnTo>
                  <a:lnTo>
                    <a:pt x="0" y="168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0">
              <a:off x="7003083" y="109327"/>
              <a:ext cx="288279" cy="358479"/>
              <a:chOff x="0" y="0"/>
              <a:chExt cx="4772025" cy="5934075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4772025" cy="5934075"/>
              </a:xfrm>
              <a:custGeom>
                <a:avLst/>
                <a:gdLst/>
                <a:ahLst/>
                <a:cxnLst/>
                <a:rect r="r" b="b" t="t" l="l"/>
                <a:pathLst>
                  <a:path h="5934075" w="4772025">
                    <a:moveTo>
                      <a:pt x="2771775" y="5934075"/>
                    </a:moveTo>
                    <a:cubicBezTo>
                      <a:pt x="838200" y="5934075"/>
                      <a:pt x="0" y="4914900"/>
                      <a:pt x="0" y="2857500"/>
                    </a:cubicBezTo>
                    <a:cubicBezTo>
                      <a:pt x="0" y="1038225"/>
                      <a:pt x="800100" y="0"/>
                      <a:pt x="2457450" y="0"/>
                    </a:cubicBezTo>
                    <a:cubicBezTo>
                      <a:pt x="3867150" y="0"/>
                      <a:pt x="4772025" y="828675"/>
                      <a:pt x="4772025" y="2657475"/>
                    </a:cubicBezTo>
                    <a:cubicBezTo>
                      <a:pt x="4772025" y="2838450"/>
                      <a:pt x="4762500" y="3067050"/>
                      <a:pt x="4743450" y="3238500"/>
                    </a:cubicBezTo>
                    <a:lnTo>
                      <a:pt x="1257300" y="3238500"/>
                    </a:lnTo>
                    <a:cubicBezTo>
                      <a:pt x="1314450" y="4438650"/>
                      <a:pt x="1819275" y="4857750"/>
                      <a:pt x="2914650" y="4857750"/>
                    </a:cubicBezTo>
                    <a:cubicBezTo>
                      <a:pt x="3476625" y="4857750"/>
                      <a:pt x="3971925" y="4752975"/>
                      <a:pt x="4457700" y="4543425"/>
                    </a:cubicBezTo>
                    <a:lnTo>
                      <a:pt x="4600575" y="5543550"/>
                    </a:lnTo>
                    <a:cubicBezTo>
                      <a:pt x="4114800" y="5781675"/>
                      <a:pt x="3486150" y="5934075"/>
                      <a:pt x="2771775" y="5934075"/>
                    </a:cubicBezTo>
                    <a:close/>
                    <a:moveTo>
                      <a:pt x="1228725" y="2419350"/>
                    </a:moveTo>
                    <a:lnTo>
                      <a:pt x="3657600" y="2419350"/>
                    </a:lnTo>
                    <a:cubicBezTo>
                      <a:pt x="3638550" y="1409700"/>
                      <a:pt x="3181350" y="1028700"/>
                      <a:pt x="2466975" y="1028700"/>
                    </a:cubicBezTo>
                    <a:cubicBezTo>
                      <a:pt x="1638300" y="1028700"/>
                      <a:pt x="1285875" y="1447800"/>
                      <a:pt x="1228725" y="24193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38" id="38"/>
          <p:cNvSpPr/>
          <p:nvPr/>
        </p:nvSpPr>
        <p:spPr>
          <a:xfrm flipH="false" flipV="false" rot="5400000">
            <a:off x="-537281" y="3580209"/>
            <a:ext cx="6238939" cy="4185419"/>
          </a:xfrm>
          <a:custGeom>
            <a:avLst/>
            <a:gdLst/>
            <a:ahLst/>
            <a:cxnLst/>
            <a:rect r="r" b="b" t="t" l="l"/>
            <a:pathLst>
              <a:path h="4185419" w="6238939">
                <a:moveTo>
                  <a:pt x="0" y="0"/>
                </a:moveTo>
                <a:lnTo>
                  <a:pt x="6238940" y="0"/>
                </a:lnTo>
                <a:lnTo>
                  <a:pt x="6238940" y="4185419"/>
                </a:lnTo>
                <a:lnTo>
                  <a:pt x="0" y="41854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5400000">
            <a:off x="3834503" y="3580209"/>
            <a:ext cx="6238939" cy="4185419"/>
          </a:xfrm>
          <a:custGeom>
            <a:avLst/>
            <a:gdLst/>
            <a:ahLst/>
            <a:cxnLst/>
            <a:rect r="r" b="b" t="t" l="l"/>
            <a:pathLst>
              <a:path h="4185419" w="6238939">
                <a:moveTo>
                  <a:pt x="0" y="0"/>
                </a:moveTo>
                <a:lnTo>
                  <a:pt x="6238939" y="0"/>
                </a:lnTo>
                <a:lnTo>
                  <a:pt x="6238939" y="4185419"/>
                </a:lnTo>
                <a:lnTo>
                  <a:pt x="0" y="41854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5400000">
            <a:off x="8210422" y="3589734"/>
            <a:ext cx="6238939" cy="4185419"/>
          </a:xfrm>
          <a:custGeom>
            <a:avLst/>
            <a:gdLst/>
            <a:ahLst/>
            <a:cxnLst/>
            <a:rect r="r" b="b" t="t" l="l"/>
            <a:pathLst>
              <a:path h="4185419" w="6238939">
                <a:moveTo>
                  <a:pt x="0" y="0"/>
                </a:moveTo>
                <a:lnTo>
                  <a:pt x="6238939" y="0"/>
                </a:lnTo>
                <a:lnTo>
                  <a:pt x="6238939" y="4185419"/>
                </a:lnTo>
                <a:lnTo>
                  <a:pt x="0" y="41854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5400000">
            <a:off x="12586341" y="3580209"/>
            <a:ext cx="6238939" cy="4185419"/>
          </a:xfrm>
          <a:custGeom>
            <a:avLst/>
            <a:gdLst/>
            <a:ahLst/>
            <a:cxnLst/>
            <a:rect r="r" b="b" t="t" l="l"/>
            <a:pathLst>
              <a:path h="4185419" w="6238939">
                <a:moveTo>
                  <a:pt x="0" y="0"/>
                </a:moveTo>
                <a:lnTo>
                  <a:pt x="6238940" y="0"/>
                </a:lnTo>
                <a:lnTo>
                  <a:pt x="6238940" y="4185419"/>
                </a:lnTo>
                <a:lnTo>
                  <a:pt x="0" y="41854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911111" y="4024446"/>
            <a:ext cx="1875035" cy="2280215"/>
          </a:xfrm>
          <a:custGeom>
            <a:avLst/>
            <a:gdLst/>
            <a:ahLst/>
            <a:cxnLst/>
            <a:rect r="r" b="b" t="t" l="l"/>
            <a:pathLst>
              <a:path h="2280215" w="1875035">
                <a:moveTo>
                  <a:pt x="0" y="0"/>
                </a:moveTo>
                <a:lnTo>
                  <a:pt x="1875035" y="0"/>
                </a:lnTo>
                <a:lnTo>
                  <a:pt x="1875035" y="2280215"/>
                </a:lnTo>
                <a:lnTo>
                  <a:pt x="0" y="2280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5150845" y="4476565"/>
            <a:ext cx="3606254" cy="1976701"/>
          </a:xfrm>
          <a:custGeom>
            <a:avLst/>
            <a:gdLst/>
            <a:ahLst/>
            <a:cxnLst/>
            <a:rect r="r" b="b" t="t" l="l"/>
            <a:pathLst>
              <a:path h="1976701" w="3606254">
                <a:moveTo>
                  <a:pt x="0" y="0"/>
                </a:moveTo>
                <a:lnTo>
                  <a:pt x="3606254" y="0"/>
                </a:lnTo>
                <a:lnTo>
                  <a:pt x="3606254" y="1976701"/>
                </a:lnTo>
                <a:lnTo>
                  <a:pt x="0" y="1976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9582818" y="4476565"/>
            <a:ext cx="3494147" cy="1976701"/>
          </a:xfrm>
          <a:custGeom>
            <a:avLst/>
            <a:gdLst/>
            <a:ahLst/>
            <a:cxnLst/>
            <a:rect r="r" b="b" t="t" l="l"/>
            <a:pathLst>
              <a:path h="1976701" w="3494147">
                <a:moveTo>
                  <a:pt x="0" y="0"/>
                </a:moveTo>
                <a:lnTo>
                  <a:pt x="3494147" y="0"/>
                </a:lnTo>
                <a:lnTo>
                  <a:pt x="3494147" y="1976701"/>
                </a:lnTo>
                <a:lnTo>
                  <a:pt x="0" y="19767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3776257" y="4638625"/>
            <a:ext cx="3816805" cy="1652581"/>
          </a:xfrm>
          <a:custGeom>
            <a:avLst/>
            <a:gdLst/>
            <a:ahLst/>
            <a:cxnLst/>
            <a:rect r="r" b="b" t="t" l="l"/>
            <a:pathLst>
              <a:path h="1652581" w="3816805">
                <a:moveTo>
                  <a:pt x="0" y="0"/>
                </a:moveTo>
                <a:lnTo>
                  <a:pt x="3816805" y="0"/>
                </a:lnTo>
                <a:lnTo>
                  <a:pt x="3816805" y="1652581"/>
                </a:lnTo>
                <a:lnTo>
                  <a:pt x="0" y="16525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46" id="46"/>
          <p:cNvSpPr txBox="true"/>
          <p:nvPr/>
        </p:nvSpPr>
        <p:spPr>
          <a:xfrm rot="0">
            <a:off x="489480" y="1574130"/>
            <a:ext cx="14655959" cy="712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2"/>
              </a:lnSpc>
            </a:pPr>
            <a:r>
              <a:rPr lang="en-US" sz="5111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 modular suite for stakeholder intelligence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11111" y="2696913"/>
            <a:ext cx="3342156" cy="878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  <a:spcBef>
                <a:spcPct val="0"/>
              </a:spcBef>
            </a:pPr>
            <a:r>
              <a:rPr lang="en-US" b="true" sz="2532">
                <a:solidFill>
                  <a:srgbClr val="1FCDB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📚 </a:t>
            </a:r>
            <a:r>
              <a:rPr lang="en-US" b="true" sz="2532">
                <a:solidFill>
                  <a:srgbClr val="1FCDB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Data Patrimony</a:t>
            </a:r>
          </a:p>
          <a:p>
            <a:pPr algn="ctr">
              <a:lnSpc>
                <a:spcPts val="3545"/>
              </a:lnSpc>
              <a:spcBef>
                <a:spcPct val="0"/>
              </a:spcBef>
            </a:pPr>
            <a:r>
              <a:rPr lang="en-US" b="true" sz="2532">
                <a:solidFill>
                  <a:srgbClr val="FBC96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Foundation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2864759" y="4242311"/>
            <a:ext cx="1388508" cy="1758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ollect, organize, and enrich data sources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11111" y="6542786"/>
            <a:ext cx="3331973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comprehensive base combining documents, stakeholders, and clustered themes: the foundation for all AI analysis.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285426" y="2696913"/>
            <a:ext cx="3342156" cy="878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 b="true">
                <a:solidFill>
                  <a:srgbClr val="1FCDB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💬    Arguments</a:t>
            </a:r>
          </a:p>
          <a:p>
            <a:pPr algn="ctr">
              <a:lnSpc>
                <a:spcPts val="3545"/>
              </a:lnSpc>
              <a:spcBef>
                <a:spcPct val="0"/>
              </a:spcBef>
            </a:pPr>
            <a:r>
              <a:rPr lang="en-US" b="true" sz="2532">
                <a:solidFill>
                  <a:srgbClr val="FBC96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Insights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5282894" y="3667576"/>
            <a:ext cx="3342156" cy="70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View AI-gen</a:t>
            </a: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erated arguments, topics, stances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5295609" y="6542786"/>
            <a:ext cx="3331973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Extra</a:t>
            </a: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cts, classifies, and filters arguments from thousands of documents to reveal key narratives and actors’ positions.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9658813" y="2696913"/>
            <a:ext cx="3342156" cy="878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 b="true">
                <a:solidFill>
                  <a:srgbClr val="1FCDB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🌐   Stakeholders</a:t>
            </a:r>
          </a:p>
          <a:p>
            <a:pPr algn="ctr">
              <a:lnSpc>
                <a:spcPts val="3545"/>
              </a:lnSpc>
              <a:spcBef>
                <a:spcPct val="0"/>
              </a:spcBef>
            </a:pPr>
            <a:r>
              <a:rPr lang="en-US" b="true" sz="2532">
                <a:solidFill>
                  <a:srgbClr val="FBC96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Ecosystem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9658813" y="3667576"/>
            <a:ext cx="3342156" cy="70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ap and analyze the stakeholder network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9620816" y="6542786"/>
            <a:ext cx="3418152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Visualizes influen</a:t>
            </a: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ce, typologies, and interconnections showing who matters most and how actors relate across sources.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4013581" y="2696913"/>
            <a:ext cx="3342156" cy="878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 b="true">
                <a:solidFill>
                  <a:srgbClr val="1FCDB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🤝  Engagement</a:t>
            </a:r>
          </a:p>
          <a:p>
            <a:pPr algn="ctr">
              <a:lnSpc>
                <a:spcPts val="3545"/>
              </a:lnSpc>
              <a:spcBef>
                <a:spcPct val="0"/>
              </a:spcBef>
            </a:pPr>
            <a:r>
              <a:rPr lang="en-US" b="true" sz="2532">
                <a:solidFill>
                  <a:srgbClr val="FBC96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Action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4013581" y="3667576"/>
            <a:ext cx="3342156" cy="701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Manage and track an intelligent engagement plan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3975584" y="6542786"/>
            <a:ext cx="3418152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Transforms analysis into engag</a:t>
            </a: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ement plans and follow-up actions, enabling expert-guided stakeholder strategies.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489480" y="9173389"/>
            <a:ext cx="17309041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One s</a:t>
            </a:r>
            <a:r>
              <a:rPr lang="en-US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uite, from AI analysis to stakeholder action.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2D4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88414"/>
            <a:ext cx="9144000" cy="161866"/>
          </a:xfrm>
          <a:custGeom>
            <a:avLst/>
            <a:gdLst/>
            <a:ahLst/>
            <a:cxnLst/>
            <a:rect r="r" b="b" t="t" l="l"/>
            <a:pathLst>
              <a:path h="161866" w="9144000">
                <a:moveTo>
                  <a:pt x="0" y="0"/>
                </a:moveTo>
                <a:lnTo>
                  <a:pt x="9144000" y="0"/>
                </a:lnTo>
                <a:lnTo>
                  <a:pt x="9144000" y="161866"/>
                </a:lnTo>
                <a:lnTo>
                  <a:pt x="0" y="16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8846" y="204015"/>
            <a:ext cx="5514127" cy="613960"/>
            <a:chOff x="0" y="0"/>
            <a:chExt cx="7352169" cy="818614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69817"/>
              <a:ext cx="1614057" cy="571691"/>
              <a:chOff x="0" y="0"/>
              <a:chExt cx="26718273" cy="946348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6718261" cy="9906890"/>
              </a:xfrm>
              <a:custGeom>
                <a:avLst/>
                <a:gdLst/>
                <a:ahLst/>
                <a:cxnLst/>
                <a:rect r="r" b="b" t="t" l="l"/>
                <a:pathLst>
                  <a:path h="9906890" w="26718261">
                    <a:moveTo>
                      <a:pt x="3281045" y="4959731"/>
                    </a:moveTo>
                    <a:cubicBezTo>
                      <a:pt x="5224272" y="4959731"/>
                      <a:pt x="5888990" y="6065266"/>
                      <a:pt x="5888990" y="6795389"/>
                    </a:cubicBezTo>
                    <a:cubicBezTo>
                      <a:pt x="5888990" y="7256780"/>
                      <a:pt x="5690616" y="7480427"/>
                      <a:pt x="5288661" y="7480427"/>
                    </a:cubicBezTo>
                    <a:cubicBezTo>
                      <a:pt x="4679950" y="7478776"/>
                      <a:pt x="3452622" y="7468743"/>
                      <a:pt x="2969514" y="7468743"/>
                    </a:cubicBezTo>
                    <a:cubicBezTo>
                      <a:pt x="2632075" y="7467092"/>
                      <a:pt x="2506472" y="7276847"/>
                      <a:pt x="2506472" y="7109968"/>
                    </a:cubicBezTo>
                    <a:cubicBezTo>
                      <a:pt x="2506472" y="6898894"/>
                      <a:pt x="2663063" y="6742812"/>
                      <a:pt x="2956052" y="6732016"/>
                    </a:cubicBezTo>
                    <a:cubicBezTo>
                      <a:pt x="3471799" y="6712839"/>
                      <a:pt x="4092194" y="6693662"/>
                      <a:pt x="4422902" y="6673597"/>
                    </a:cubicBezTo>
                    <a:cubicBezTo>
                      <a:pt x="4781169" y="6652768"/>
                      <a:pt x="4832350" y="6394958"/>
                      <a:pt x="4649851" y="6205475"/>
                    </a:cubicBezTo>
                    <a:cubicBezTo>
                      <a:pt x="4354322" y="5902580"/>
                      <a:pt x="3785870" y="5750688"/>
                      <a:pt x="3059176" y="5808346"/>
                    </a:cubicBezTo>
                    <a:cubicBezTo>
                      <a:pt x="2365121" y="5864226"/>
                      <a:pt x="1486027" y="6248909"/>
                      <a:pt x="1486027" y="7194297"/>
                    </a:cubicBezTo>
                    <a:cubicBezTo>
                      <a:pt x="1486027" y="8445881"/>
                      <a:pt x="3516249" y="8852281"/>
                      <a:pt x="5291201" y="8471790"/>
                    </a:cubicBezTo>
                    <a:cubicBezTo>
                      <a:pt x="5543169" y="8417561"/>
                      <a:pt x="5711444" y="8495158"/>
                      <a:pt x="5765927" y="8702930"/>
                    </a:cubicBezTo>
                    <a:cubicBezTo>
                      <a:pt x="5827014" y="8934070"/>
                      <a:pt x="5638673" y="9083422"/>
                      <a:pt x="5431028" y="9154288"/>
                    </a:cubicBezTo>
                    <a:cubicBezTo>
                      <a:pt x="3238373" y="9906890"/>
                      <a:pt x="246888" y="9288654"/>
                      <a:pt x="246888" y="7262623"/>
                    </a:cubicBezTo>
                    <a:cubicBezTo>
                      <a:pt x="246888" y="5834126"/>
                      <a:pt x="1522857" y="4959605"/>
                      <a:pt x="3281045" y="4959605"/>
                    </a:cubicBezTo>
                    <a:close/>
                    <a:moveTo>
                      <a:pt x="23869142" y="4959731"/>
                    </a:moveTo>
                    <a:cubicBezTo>
                      <a:pt x="25812369" y="4959731"/>
                      <a:pt x="26476198" y="6065266"/>
                      <a:pt x="26476198" y="6795389"/>
                    </a:cubicBezTo>
                    <a:cubicBezTo>
                      <a:pt x="26476198" y="7256780"/>
                      <a:pt x="26278585" y="7480427"/>
                      <a:pt x="25875869" y="7480427"/>
                    </a:cubicBezTo>
                    <a:cubicBezTo>
                      <a:pt x="25267157" y="7478776"/>
                      <a:pt x="24040719" y="7468743"/>
                      <a:pt x="23557610" y="7468743"/>
                    </a:cubicBezTo>
                    <a:cubicBezTo>
                      <a:pt x="23220172" y="7467092"/>
                      <a:pt x="23094569" y="7276847"/>
                      <a:pt x="23094569" y="7109968"/>
                    </a:cubicBezTo>
                    <a:cubicBezTo>
                      <a:pt x="23094569" y="6898894"/>
                      <a:pt x="23251159" y="6742812"/>
                      <a:pt x="23544149" y="6732016"/>
                    </a:cubicBezTo>
                    <a:cubicBezTo>
                      <a:pt x="24059896" y="6712839"/>
                      <a:pt x="24680290" y="6693662"/>
                      <a:pt x="25010111" y="6673597"/>
                    </a:cubicBezTo>
                    <a:cubicBezTo>
                      <a:pt x="25369267" y="6652768"/>
                      <a:pt x="25420321" y="6394958"/>
                      <a:pt x="25237822" y="6205475"/>
                    </a:cubicBezTo>
                    <a:cubicBezTo>
                      <a:pt x="24943183" y="5902580"/>
                      <a:pt x="24374604" y="5750688"/>
                      <a:pt x="23647147" y="5808346"/>
                    </a:cubicBezTo>
                    <a:cubicBezTo>
                      <a:pt x="22953982" y="5864226"/>
                      <a:pt x="22073998" y="6248909"/>
                      <a:pt x="22073998" y="7194297"/>
                    </a:cubicBezTo>
                    <a:cubicBezTo>
                      <a:pt x="22073998" y="8445881"/>
                      <a:pt x="24105108" y="8852281"/>
                      <a:pt x="25879172" y="8471790"/>
                    </a:cubicBezTo>
                    <a:cubicBezTo>
                      <a:pt x="26131140" y="8417561"/>
                      <a:pt x="26299415" y="8495158"/>
                      <a:pt x="26353008" y="8702930"/>
                    </a:cubicBezTo>
                    <a:cubicBezTo>
                      <a:pt x="26414096" y="8934070"/>
                      <a:pt x="26225754" y="9083422"/>
                      <a:pt x="26018108" y="9154288"/>
                    </a:cubicBezTo>
                    <a:cubicBezTo>
                      <a:pt x="23826215" y="9906890"/>
                      <a:pt x="20834857" y="9288654"/>
                      <a:pt x="20834857" y="7262623"/>
                    </a:cubicBezTo>
                    <a:cubicBezTo>
                      <a:pt x="20834857" y="5834126"/>
                      <a:pt x="22110826" y="4959605"/>
                      <a:pt x="23868887" y="4959605"/>
                    </a:cubicBezTo>
                    <a:close/>
                    <a:moveTo>
                      <a:pt x="15572231" y="4957191"/>
                    </a:moveTo>
                    <a:cubicBezTo>
                      <a:pt x="16149193" y="4949571"/>
                      <a:pt x="16724629" y="5018024"/>
                      <a:pt x="17283556" y="5160772"/>
                    </a:cubicBezTo>
                    <a:cubicBezTo>
                      <a:pt x="17591658" y="5241671"/>
                      <a:pt x="17744819" y="5391912"/>
                      <a:pt x="17682082" y="5625592"/>
                    </a:cubicBezTo>
                    <a:cubicBezTo>
                      <a:pt x="17623535" y="5845937"/>
                      <a:pt x="17389094" y="5888482"/>
                      <a:pt x="17150460" y="5855081"/>
                    </a:cubicBezTo>
                    <a:cubicBezTo>
                      <a:pt x="14438756" y="5472049"/>
                      <a:pt x="13525246" y="6372479"/>
                      <a:pt x="13525246" y="7190105"/>
                    </a:cubicBezTo>
                    <a:cubicBezTo>
                      <a:pt x="13525246" y="8059548"/>
                      <a:pt x="14591919" y="8608568"/>
                      <a:pt x="15561436" y="8608568"/>
                    </a:cubicBezTo>
                    <a:cubicBezTo>
                      <a:pt x="16302354" y="8608568"/>
                      <a:pt x="17017364" y="8359140"/>
                      <a:pt x="17311243" y="7978649"/>
                    </a:cubicBezTo>
                    <a:cubicBezTo>
                      <a:pt x="17457801" y="7788403"/>
                      <a:pt x="17451958" y="7566406"/>
                      <a:pt x="17019015" y="7544690"/>
                    </a:cubicBezTo>
                    <a:cubicBezTo>
                      <a:pt x="16697578" y="7528053"/>
                      <a:pt x="16000983" y="7495414"/>
                      <a:pt x="15454249" y="7467093"/>
                    </a:cubicBezTo>
                    <a:cubicBezTo>
                      <a:pt x="15095093" y="7448678"/>
                      <a:pt x="14991207" y="7256781"/>
                      <a:pt x="14991207" y="7108318"/>
                    </a:cubicBezTo>
                    <a:cubicBezTo>
                      <a:pt x="14991207" y="6937249"/>
                      <a:pt x="15087473" y="6730366"/>
                      <a:pt x="15472665" y="6730366"/>
                    </a:cubicBezTo>
                    <a:cubicBezTo>
                      <a:pt x="16266415" y="6728715"/>
                      <a:pt x="17507077" y="6718682"/>
                      <a:pt x="17909032" y="6718682"/>
                    </a:cubicBezTo>
                    <a:cubicBezTo>
                      <a:pt x="18330165" y="6718682"/>
                      <a:pt x="18580481" y="6906389"/>
                      <a:pt x="18578830" y="7396227"/>
                    </a:cubicBezTo>
                    <a:cubicBezTo>
                      <a:pt x="18578830" y="8359141"/>
                      <a:pt x="17590136" y="9460612"/>
                      <a:pt x="15559787" y="9460612"/>
                    </a:cubicBezTo>
                    <a:cubicBezTo>
                      <a:pt x="13741400" y="9460612"/>
                      <a:pt x="12282932" y="8731378"/>
                      <a:pt x="12282932" y="7229349"/>
                    </a:cubicBezTo>
                    <a:cubicBezTo>
                      <a:pt x="12282932" y="5825872"/>
                      <a:pt x="13746353" y="4957192"/>
                      <a:pt x="15572360" y="4957192"/>
                    </a:cubicBezTo>
                    <a:close/>
                    <a:moveTo>
                      <a:pt x="7134860" y="5060696"/>
                    </a:moveTo>
                    <a:cubicBezTo>
                      <a:pt x="7299833" y="5060315"/>
                      <a:pt x="7459345" y="5119624"/>
                      <a:pt x="7583551" y="5227574"/>
                    </a:cubicBezTo>
                    <a:lnTo>
                      <a:pt x="9998075" y="7273544"/>
                    </a:lnTo>
                    <a:cubicBezTo>
                      <a:pt x="10150475" y="7405370"/>
                      <a:pt x="10329672" y="7505447"/>
                      <a:pt x="10476992" y="7440423"/>
                    </a:cubicBezTo>
                    <a:cubicBezTo>
                      <a:pt x="10624313" y="7375399"/>
                      <a:pt x="10635235" y="7217665"/>
                      <a:pt x="10655300" y="7065773"/>
                    </a:cubicBezTo>
                    <a:cubicBezTo>
                      <a:pt x="10688828" y="6813804"/>
                      <a:pt x="10840339" y="5820030"/>
                      <a:pt x="10878820" y="5533010"/>
                    </a:cubicBezTo>
                    <a:cubicBezTo>
                      <a:pt x="10913110" y="5273549"/>
                      <a:pt x="11047984" y="5061586"/>
                      <a:pt x="11310874" y="5061586"/>
                    </a:cubicBezTo>
                    <a:cubicBezTo>
                      <a:pt x="11534394" y="5061586"/>
                      <a:pt x="11721084" y="5223511"/>
                      <a:pt x="11720322" y="5518786"/>
                    </a:cubicBezTo>
                    <a:lnTo>
                      <a:pt x="11720322" y="8706231"/>
                    </a:lnTo>
                    <a:cubicBezTo>
                      <a:pt x="11720322" y="9313673"/>
                      <a:pt x="11356975" y="9397112"/>
                      <a:pt x="11156823" y="9397112"/>
                    </a:cubicBezTo>
                    <a:cubicBezTo>
                      <a:pt x="10974705" y="9406382"/>
                      <a:pt x="10796905" y="9339580"/>
                      <a:pt x="10666222" y="9212707"/>
                    </a:cubicBezTo>
                    <a:cubicBezTo>
                      <a:pt x="10666222" y="9212707"/>
                      <a:pt x="8635111" y="7382891"/>
                      <a:pt x="8388985" y="7170040"/>
                    </a:cubicBezTo>
                    <a:cubicBezTo>
                      <a:pt x="8142859" y="6957189"/>
                      <a:pt x="7981315" y="6857112"/>
                      <a:pt x="7807960" y="6910579"/>
                    </a:cubicBezTo>
                    <a:cubicBezTo>
                      <a:pt x="7616190" y="6969761"/>
                      <a:pt x="7585328" y="7125082"/>
                      <a:pt x="7550150" y="7322821"/>
                    </a:cubicBezTo>
                    <a:cubicBezTo>
                      <a:pt x="7522464" y="7493002"/>
                      <a:pt x="7271385" y="9017509"/>
                      <a:pt x="7271385" y="9017509"/>
                    </a:cubicBezTo>
                    <a:cubicBezTo>
                      <a:pt x="7256653" y="9235441"/>
                      <a:pt x="7071868" y="9402954"/>
                      <a:pt x="6852793" y="9397112"/>
                    </a:cubicBezTo>
                    <a:cubicBezTo>
                      <a:pt x="6844411" y="9397112"/>
                      <a:pt x="6836156" y="9396985"/>
                      <a:pt x="6827774" y="9396478"/>
                    </a:cubicBezTo>
                    <a:cubicBezTo>
                      <a:pt x="6614668" y="9383523"/>
                      <a:pt x="6452235" y="9200771"/>
                      <a:pt x="6465189" y="8988299"/>
                    </a:cubicBezTo>
                    <a:lnTo>
                      <a:pt x="6465189" y="5788279"/>
                    </a:lnTo>
                    <a:cubicBezTo>
                      <a:pt x="6465189" y="5271770"/>
                      <a:pt x="6793357" y="5060696"/>
                      <a:pt x="7134987" y="5060696"/>
                    </a:cubicBezTo>
                    <a:close/>
                    <a:moveTo>
                      <a:pt x="20246594" y="6268974"/>
                    </a:moveTo>
                    <a:cubicBezTo>
                      <a:pt x="20256881" y="6265545"/>
                      <a:pt x="20267803" y="6264783"/>
                      <a:pt x="20278598" y="6266688"/>
                    </a:cubicBezTo>
                    <a:cubicBezTo>
                      <a:pt x="20313650" y="6273165"/>
                      <a:pt x="20336763" y="6306693"/>
                      <a:pt x="20330286" y="6341491"/>
                    </a:cubicBezTo>
                    <a:cubicBezTo>
                      <a:pt x="20279232" y="7426198"/>
                      <a:pt x="20177123" y="8515096"/>
                      <a:pt x="20141946" y="8868918"/>
                    </a:cubicBezTo>
                    <a:cubicBezTo>
                      <a:pt x="20104227" y="9290304"/>
                      <a:pt x="19894169" y="9398000"/>
                      <a:pt x="19677253" y="9398000"/>
                    </a:cubicBezTo>
                    <a:cubicBezTo>
                      <a:pt x="19460338" y="9398000"/>
                      <a:pt x="19246977" y="9282811"/>
                      <a:pt x="19209258" y="8865616"/>
                    </a:cubicBezTo>
                    <a:cubicBezTo>
                      <a:pt x="19179921" y="8544306"/>
                      <a:pt x="19075273" y="7628128"/>
                      <a:pt x="19035903" y="6523482"/>
                    </a:cubicBezTo>
                    <a:cubicBezTo>
                      <a:pt x="19035522" y="6490462"/>
                      <a:pt x="19058764" y="6461761"/>
                      <a:pt x="19091148" y="6455029"/>
                    </a:cubicBezTo>
                    <a:lnTo>
                      <a:pt x="20246467" y="6268974"/>
                    </a:lnTo>
                    <a:close/>
                    <a:moveTo>
                      <a:pt x="19680681" y="4957318"/>
                    </a:moveTo>
                    <a:cubicBezTo>
                      <a:pt x="19703033" y="4955921"/>
                      <a:pt x="19725512" y="4955667"/>
                      <a:pt x="19747864" y="4956556"/>
                    </a:cubicBezTo>
                    <a:cubicBezTo>
                      <a:pt x="20105497" y="4971034"/>
                      <a:pt x="20383500" y="5271770"/>
                      <a:pt x="20368895" y="5628132"/>
                    </a:cubicBezTo>
                    <a:cubicBezTo>
                      <a:pt x="20363814" y="5655691"/>
                      <a:pt x="20363814" y="5713222"/>
                      <a:pt x="20363814" y="5769991"/>
                    </a:cubicBezTo>
                    <a:cubicBezTo>
                      <a:pt x="20362672" y="5803138"/>
                      <a:pt x="20338033" y="5830697"/>
                      <a:pt x="20305268" y="5835904"/>
                    </a:cubicBezTo>
                    <a:lnTo>
                      <a:pt x="19099656" y="6031103"/>
                    </a:lnTo>
                    <a:cubicBezTo>
                      <a:pt x="19096735" y="6031611"/>
                      <a:pt x="19093814" y="6031865"/>
                      <a:pt x="19090894" y="6032119"/>
                    </a:cubicBezTo>
                    <a:cubicBezTo>
                      <a:pt x="19051651" y="6034278"/>
                      <a:pt x="19018123" y="6004306"/>
                      <a:pt x="19015963" y="5965190"/>
                    </a:cubicBezTo>
                    <a:cubicBezTo>
                      <a:pt x="19008471" y="5802503"/>
                      <a:pt x="19002628" y="5672328"/>
                      <a:pt x="19002628" y="5624703"/>
                    </a:cubicBezTo>
                    <a:cubicBezTo>
                      <a:pt x="19001358" y="5600700"/>
                      <a:pt x="19001485" y="5576570"/>
                      <a:pt x="19003009" y="5552567"/>
                    </a:cubicBezTo>
                    <a:cubicBezTo>
                      <a:pt x="19025234" y="5201666"/>
                      <a:pt x="19328637" y="4935093"/>
                      <a:pt x="19680808" y="4957191"/>
                    </a:cubicBezTo>
                    <a:close/>
                    <a:moveTo>
                      <a:pt x="13359512" y="0"/>
                    </a:moveTo>
                    <a:cubicBezTo>
                      <a:pt x="18468339" y="0"/>
                      <a:pt x="23138257" y="1441069"/>
                      <a:pt x="26718261" y="3823335"/>
                    </a:cubicBezTo>
                    <a:cubicBezTo>
                      <a:pt x="23158450" y="2643505"/>
                      <a:pt x="18995771" y="1911731"/>
                      <a:pt x="13359512" y="1911731"/>
                    </a:cubicBezTo>
                    <a:cubicBezTo>
                      <a:pt x="7723253" y="1911731"/>
                      <a:pt x="3560699" y="2643378"/>
                      <a:pt x="0" y="3823335"/>
                    </a:cubicBezTo>
                    <a:cubicBezTo>
                      <a:pt x="3580003" y="1441069"/>
                      <a:pt x="8250809" y="0"/>
                      <a:pt x="133595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2298560" y="22441"/>
              <a:ext cx="304966" cy="447091"/>
              <a:chOff x="0" y="0"/>
              <a:chExt cx="5048250" cy="740092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50482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5048250">
                    <a:moveTo>
                      <a:pt x="5048250" y="5076825"/>
                    </a:moveTo>
                    <a:cubicBezTo>
                      <a:pt x="5048250" y="6505575"/>
                      <a:pt x="4000500" y="7400925"/>
                      <a:pt x="2276475" y="7400925"/>
                    </a:cubicBezTo>
                    <a:cubicBezTo>
                      <a:pt x="1447800" y="7400925"/>
                      <a:pt x="647700" y="7210425"/>
                      <a:pt x="0" y="6877050"/>
                    </a:cubicBezTo>
                    <a:lnTo>
                      <a:pt x="247650" y="5229225"/>
                    </a:lnTo>
                    <a:cubicBezTo>
                      <a:pt x="895350" y="5553075"/>
                      <a:pt x="1562100" y="5743575"/>
                      <a:pt x="2257425" y="5743575"/>
                    </a:cubicBezTo>
                    <a:cubicBezTo>
                      <a:pt x="2895600" y="5743575"/>
                      <a:pt x="3143250" y="5553075"/>
                      <a:pt x="3143250" y="5200650"/>
                    </a:cubicBezTo>
                    <a:cubicBezTo>
                      <a:pt x="3143250" y="4324350"/>
                      <a:pt x="9525" y="4695825"/>
                      <a:pt x="9525" y="2286000"/>
                    </a:cubicBezTo>
                    <a:cubicBezTo>
                      <a:pt x="9525" y="1028700"/>
                      <a:pt x="819150" y="0"/>
                      <a:pt x="2733675" y="0"/>
                    </a:cubicBezTo>
                    <a:cubicBezTo>
                      <a:pt x="3448050" y="0"/>
                      <a:pt x="4229100" y="133350"/>
                      <a:pt x="4810125" y="361950"/>
                    </a:cubicBezTo>
                    <a:lnTo>
                      <a:pt x="4581525" y="1971675"/>
                    </a:lnTo>
                    <a:cubicBezTo>
                      <a:pt x="3962400" y="1790700"/>
                      <a:pt x="3352800" y="1695450"/>
                      <a:pt x="2847975" y="1695450"/>
                    </a:cubicBezTo>
                    <a:cubicBezTo>
                      <a:pt x="2076450" y="1695450"/>
                      <a:pt x="1924050" y="1905000"/>
                      <a:pt x="1924050" y="2181225"/>
                    </a:cubicBezTo>
                    <a:cubicBezTo>
                      <a:pt x="1924050" y="3067050"/>
                      <a:pt x="5048250" y="2667000"/>
                      <a:pt x="5048250" y="50768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2615255" y="27044"/>
              <a:ext cx="217504" cy="440187"/>
              <a:chOff x="0" y="0"/>
              <a:chExt cx="3600450" cy="7286625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600450" cy="7286625"/>
              </a:xfrm>
              <a:custGeom>
                <a:avLst/>
                <a:gdLst/>
                <a:ahLst/>
                <a:cxnLst/>
                <a:rect r="r" b="b" t="t" l="l"/>
                <a:pathLst>
                  <a:path h="7286625" w="3600450">
                    <a:moveTo>
                      <a:pt x="3600450" y="2686050"/>
                    </a:moveTo>
                    <a:lnTo>
                      <a:pt x="2390775" y="2686050"/>
                    </a:lnTo>
                    <a:lnTo>
                      <a:pt x="2390775" y="5362575"/>
                    </a:lnTo>
                    <a:cubicBezTo>
                      <a:pt x="2390775" y="5734050"/>
                      <a:pt x="2571750" y="5895975"/>
                      <a:pt x="2990850" y="5895975"/>
                    </a:cubicBezTo>
                    <a:cubicBezTo>
                      <a:pt x="3133725" y="5895975"/>
                      <a:pt x="3333750" y="5867400"/>
                      <a:pt x="3438525" y="5829300"/>
                    </a:cubicBezTo>
                    <a:lnTo>
                      <a:pt x="3533775" y="7105650"/>
                    </a:lnTo>
                    <a:cubicBezTo>
                      <a:pt x="3324225" y="7210425"/>
                      <a:pt x="2886075" y="7286625"/>
                      <a:pt x="2428875" y="7286625"/>
                    </a:cubicBezTo>
                    <a:cubicBezTo>
                      <a:pt x="1152525" y="7286625"/>
                      <a:pt x="552450" y="6553200"/>
                      <a:pt x="552450" y="5410200"/>
                    </a:cubicBezTo>
                    <a:lnTo>
                      <a:pt x="552450" y="2686050"/>
                    </a:lnTo>
                    <a:lnTo>
                      <a:pt x="0" y="2686050"/>
                    </a:lnTo>
                    <a:lnTo>
                      <a:pt x="0" y="1362075"/>
                    </a:lnTo>
                    <a:lnTo>
                      <a:pt x="647700" y="1362075"/>
                    </a:lnTo>
                    <a:lnTo>
                      <a:pt x="942975" y="123825"/>
                    </a:lnTo>
                    <a:lnTo>
                      <a:pt x="2390775" y="0"/>
                    </a:lnTo>
                    <a:lnTo>
                      <a:pt x="2390775" y="1362075"/>
                    </a:lnTo>
                    <a:lnTo>
                      <a:pt x="3600450" y="1362075"/>
                    </a:lnTo>
                    <a:lnTo>
                      <a:pt x="3600450" y="26860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2855386" y="103573"/>
              <a:ext cx="294608" cy="363657"/>
              <a:chOff x="0" y="0"/>
              <a:chExt cx="4876800" cy="6019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876800" cy="6019800"/>
              </a:xfrm>
              <a:custGeom>
                <a:avLst/>
                <a:gdLst/>
                <a:ahLst/>
                <a:cxnLst/>
                <a:rect r="r" b="b" t="t" l="l"/>
                <a:pathLst>
                  <a:path h="6019800" w="4876800">
                    <a:moveTo>
                      <a:pt x="3467100" y="5924550"/>
                    </a:moveTo>
                    <a:lnTo>
                      <a:pt x="3333750" y="5448300"/>
                    </a:lnTo>
                    <a:cubicBezTo>
                      <a:pt x="2952750" y="5810250"/>
                      <a:pt x="2438400" y="6019800"/>
                      <a:pt x="1819275" y="6019800"/>
                    </a:cubicBezTo>
                    <a:cubicBezTo>
                      <a:pt x="685800" y="6019800"/>
                      <a:pt x="0" y="5372100"/>
                      <a:pt x="0" y="4067175"/>
                    </a:cubicBezTo>
                    <a:cubicBezTo>
                      <a:pt x="0" y="3000375"/>
                      <a:pt x="771525" y="2228850"/>
                      <a:pt x="2076450" y="2228850"/>
                    </a:cubicBezTo>
                    <a:cubicBezTo>
                      <a:pt x="2466975" y="2228850"/>
                      <a:pt x="2781300" y="2276475"/>
                      <a:pt x="3057525" y="2352675"/>
                    </a:cubicBezTo>
                    <a:lnTo>
                      <a:pt x="3057525" y="2143125"/>
                    </a:lnTo>
                    <a:cubicBezTo>
                      <a:pt x="3057525" y="1714500"/>
                      <a:pt x="2809875" y="1476375"/>
                      <a:pt x="2095500" y="1476375"/>
                    </a:cubicBezTo>
                    <a:cubicBezTo>
                      <a:pt x="1438275" y="1476375"/>
                      <a:pt x="1057275" y="1571625"/>
                      <a:pt x="504825" y="1771650"/>
                    </a:cubicBezTo>
                    <a:lnTo>
                      <a:pt x="361950" y="381000"/>
                    </a:lnTo>
                    <a:cubicBezTo>
                      <a:pt x="962025" y="123825"/>
                      <a:pt x="1657350" y="0"/>
                      <a:pt x="2438400" y="0"/>
                    </a:cubicBezTo>
                    <a:cubicBezTo>
                      <a:pt x="4276725" y="0"/>
                      <a:pt x="4876800" y="790575"/>
                      <a:pt x="4876800" y="2400300"/>
                    </a:cubicBezTo>
                    <a:lnTo>
                      <a:pt x="4876800" y="5924550"/>
                    </a:lnTo>
                    <a:lnTo>
                      <a:pt x="3467100" y="5924550"/>
                    </a:lnTo>
                    <a:close/>
                    <a:moveTo>
                      <a:pt x="3057525" y="4105275"/>
                    </a:moveTo>
                    <a:lnTo>
                      <a:pt x="3057525" y="3514725"/>
                    </a:lnTo>
                    <a:cubicBezTo>
                      <a:pt x="2924175" y="3476625"/>
                      <a:pt x="2714625" y="3429000"/>
                      <a:pt x="2428875" y="3429000"/>
                    </a:cubicBezTo>
                    <a:cubicBezTo>
                      <a:pt x="1943100" y="3429000"/>
                      <a:pt x="1714500" y="3629025"/>
                      <a:pt x="1714500" y="4048125"/>
                    </a:cubicBezTo>
                    <a:cubicBezTo>
                      <a:pt x="1714500" y="4467225"/>
                      <a:pt x="1952625" y="4638675"/>
                      <a:pt x="2324100" y="4638675"/>
                    </a:cubicBezTo>
                    <a:cubicBezTo>
                      <a:pt x="2714625" y="4638675"/>
                      <a:pt x="3057525" y="4419600"/>
                      <a:pt x="3057525" y="41052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3202524" y="7673"/>
              <a:ext cx="653483" cy="463971"/>
              <a:chOff x="0" y="0"/>
              <a:chExt cx="10817428" cy="768032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5610479" y="158750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63500" y="63500"/>
                <a:ext cx="545782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457825">
                    <a:moveTo>
                      <a:pt x="1828800" y="0"/>
                    </a:moveTo>
                    <a:lnTo>
                      <a:pt x="1828800" y="3629025"/>
                    </a:lnTo>
                    <a:lnTo>
                      <a:pt x="2476500" y="3629025"/>
                    </a:lnTo>
                    <a:lnTo>
                      <a:pt x="3419475" y="1619250"/>
                    </a:lnTo>
                    <a:lnTo>
                      <a:pt x="5419725" y="1619250"/>
                    </a:lnTo>
                    <a:lnTo>
                      <a:pt x="4038600" y="4267200"/>
                    </a:lnTo>
                    <a:lnTo>
                      <a:pt x="5457825" y="7448550"/>
                    </a:lnTo>
                    <a:lnTo>
                      <a:pt x="3419475" y="7448550"/>
                    </a:lnTo>
                    <a:lnTo>
                      <a:pt x="2466975" y="5057775"/>
                    </a:lnTo>
                    <a:lnTo>
                      <a:pt x="1828800" y="5057775"/>
                    </a:ln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3897520" y="11508"/>
              <a:ext cx="310144" cy="449968"/>
              <a:chOff x="0" y="0"/>
              <a:chExt cx="5133975" cy="744855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1339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133975">
                    <a:moveTo>
                      <a:pt x="5133975" y="7448550"/>
                    </a:moveTo>
                    <a:lnTo>
                      <a:pt x="3295650" y="7448550"/>
                    </a:lnTo>
                    <a:lnTo>
                      <a:pt x="3295650" y="3810000"/>
                    </a:lnTo>
                    <a:cubicBezTo>
                      <a:pt x="3295650" y="3305175"/>
                      <a:pt x="3076575" y="3067050"/>
                      <a:pt x="2590800" y="3067050"/>
                    </a:cubicBezTo>
                    <a:cubicBezTo>
                      <a:pt x="2257425" y="3067050"/>
                      <a:pt x="1981200" y="3209925"/>
                      <a:pt x="1828800" y="3400425"/>
                    </a:cubicBez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lnTo>
                      <a:pt x="1828800" y="1152525"/>
                    </a:lnTo>
                    <a:lnTo>
                      <a:pt x="1809750" y="1914525"/>
                    </a:lnTo>
                    <a:lnTo>
                      <a:pt x="1838325" y="1933575"/>
                    </a:lnTo>
                    <a:cubicBezTo>
                      <a:pt x="2266950" y="1609725"/>
                      <a:pt x="2752725" y="1514475"/>
                      <a:pt x="3181350" y="1514475"/>
                    </a:cubicBezTo>
                    <a:cubicBezTo>
                      <a:pt x="4400550" y="1514475"/>
                      <a:pt x="5133975" y="2371725"/>
                      <a:pt x="5133975" y="3810000"/>
                    </a:cubicBezTo>
                    <a:lnTo>
                      <a:pt x="51339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4248344" y="102998"/>
              <a:ext cx="332585" cy="366534"/>
              <a:chOff x="0" y="0"/>
              <a:chExt cx="5505450" cy="6067425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5505450" cy="6067425"/>
              </a:xfrm>
              <a:custGeom>
                <a:avLst/>
                <a:gdLst/>
                <a:ahLst/>
                <a:cxnLst/>
                <a:rect r="r" b="b" t="t" l="l"/>
                <a:pathLst>
                  <a:path h="6067425" w="5505450">
                    <a:moveTo>
                      <a:pt x="5505450" y="3048000"/>
                    </a:moveTo>
                    <a:cubicBezTo>
                      <a:pt x="5505450" y="5181600"/>
                      <a:pt x="4676775" y="6067425"/>
                      <a:pt x="2752725" y="6067425"/>
                    </a:cubicBezTo>
                    <a:cubicBezTo>
                      <a:pt x="847725" y="6067425"/>
                      <a:pt x="0" y="5181600"/>
                      <a:pt x="0" y="3048000"/>
                    </a:cubicBezTo>
                    <a:cubicBezTo>
                      <a:pt x="0" y="914400"/>
                      <a:pt x="857250" y="0"/>
                      <a:pt x="2762250" y="0"/>
                    </a:cubicBezTo>
                    <a:cubicBezTo>
                      <a:pt x="4676775" y="0"/>
                      <a:pt x="5505450" y="914400"/>
                      <a:pt x="5505450" y="3048000"/>
                    </a:cubicBezTo>
                    <a:close/>
                    <a:moveTo>
                      <a:pt x="1905000" y="3048000"/>
                    </a:moveTo>
                    <a:cubicBezTo>
                      <a:pt x="1905000" y="4343400"/>
                      <a:pt x="2133600" y="4638675"/>
                      <a:pt x="2762250" y="4638675"/>
                    </a:cubicBezTo>
                    <a:cubicBezTo>
                      <a:pt x="3390900" y="4638675"/>
                      <a:pt x="3609975" y="4333875"/>
                      <a:pt x="3609975" y="3048000"/>
                    </a:cubicBezTo>
                    <a:cubicBezTo>
                      <a:pt x="3609975" y="1743075"/>
                      <a:pt x="3390900" y="1457325"/>
                      <a:pt x="2762250" y="1457325"/>
                    </a:cubicBezTo>
                    <a:cubicBezTo>
                      <a:pt x="2124075" y="1457325"/>
                      <a:pt x="1905000" y="1743075"/>
                      <a:pt x="1905000" y="3048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4628623" y="11508"/>
              <a:ext cx="112204" cy="449968"/>
              <a:chOff x="0" y="0"/>
              <a:chExt cx="1857375" cy="744855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8573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1857375">
                    <a:moveTo>
                      <a:pt x="1857375" y="7448550"/>
                    </a:moveTo>
                    <a:lnTo>
                      <a:pt x="0" y="7448550"/>
                    </a:lnTo>
                    <a:lnTo>
                      <a:pt x="0" y="85725"/>
                    </a:lnTo>
                    <a:lnTo>
                      <a:pt x="1857375" y="0"/>
                    </a:lnTo>
                    <a:lnTo>
                      <a:pt x="18573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0">
              <a:off x="4788353" y="11508"/>
              <a:ext cx="321077" cy="456873"/>
              <a:chOff x="0" y="0"/>
              <a:chExt cx="5314950" cy="756285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5314950" cy="7562850"/>
              </a:xfrm>
              <a:custGeom>
                <a:avLst/>
                <a:gdLst/>
                <a:ahLst/>
                <a:cxnLst/>
                <a:rect r="r" b="b" t="t" l="l"/>
                <a:pathLst>
                  <a:path h="7562850" w="5314950">
                    <a:moveTo>
                      <a:pt x="5314950" y="7448550"/>
                    </a:moveTo>
                    <a:lnTo>
                      <a:pt x="3886200" y="7448550"/>
                    </a:lnTo>
                    <a:lnTo>
                      <a:pt x="3724275" y="6991350"/>
                    </a:lnTo>
                    <a:cubicBezTo>
                      <a:pt x="3352800" y="7353300"/>
                      <a:pt x="2886075" y="7562850"/>
                      <a:pt x="2228850" y="7562850"/>
                    </a:cubicBezTo>
                    <a:cubicBezTo>
                      <a:pt x="771525" y="7562850"/>
                      <a:pt x="0" y="6581775"/>
                      <a:pt x="0" y="4505325"/>
                    </a:cubicBezTo>
                    <a:cubicBezTo>
                      <a:pt x="0" y="2609850"/>
                      <a:pt x="762000" y="1514475"/>
                      <a:pt x="2190750" y="1514475"/>
                    </a:cubicBezTo>
                    <a:cubicBezTo>
                      <a:pt x="2676525" y="1514475"/>
                      <a:pt x="3124200" y="1666875"/>
                      <a:pt x="3486150" y="1962150"/>
                    </a:cubicBezTo>
                    <a:lnTo>
                      <a:pt x="3505200" y="1943100"/>
                    </a:lnTo>
                    <a:lnTo>
                      <a:pt x="3486150" y="1181100"/>
                    </a:lnTo>
                    <a:lnTo>
                      <a:pt x="3486150" y="85725"/>
                    </a:lnTo>
                    <a:lnTo>
                      <a:pt x="5314950" y="0"/>
                    </a:lnTo>
                    <a:lnTo>
                      <a:pt x="5314950" y="7448550"/>
                    </a:lnTo>
                    <a:close/>
                    <a:moveTo>
                      <a:pt x="3486150" y="5753100"/>
                    </a:moveTo>
                    <a:lnTo>
                      <a:pt x="3486150" y="3409950"/>
                    </a:lnTo>
                    <a:cubicBezTo>
                      <a:pt x="3343275" y="3228975"/>
                      <a:pt x="3076575" y="3086100"/>
                      <a:pt x="2743200" y="3086100"/>
                    </a:cubicBezTo>
                    <a:cubicBezTo>
                      <a:pt x="2124075" y="3086100"/>
                      <a:pt x="1895475" y="3419475"/>
                      <a:pt x="1895475" y="4572000"/>
                    </a:cubicBezTo>
                    <a:cubicBezTo>
                      <a:pt x="1895475" y="5810250"/>
                      <a:pt x="2076450" y="6134100"/>
                      <a:pt x="2752725" y="6134100"/>
                    </a:cubicBezTo>
                    <a:cubicBezTo>
                      <a:pt x="3124200" y="6134100"/>
                      <a:pt x="3371850" y="5953125"/>
                      <a:pt x="3486150" y="57531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0">
              <a:off x="5154725" y="103573"/>
              <a:ext cx="310720" cy="364233"/>
              <a:chOff x="0" y="0"/>
              <a:chExt cx="5143500" cy="6029325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5508492" y="103573"/>
              <a:ext cx="229587" cy="357903"/>
              <a:chOff x="0" y="0"/>
              <a:chExt cx="3800475" cy="592455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3800475" cy="5924550"/>
              </a:xfrm>
              <a:custGeom>
                <a:avLst/>
                <a:gdLst/>
                <a:ahLst/>
                <a:cxnLst/>
                <a:rect r="r" b="b" t="t" l="l"/>
                <a:pathLst>
                  <a:path h="5924550" w="3800475">
                    <a:moveTo>
                      <a:pt x="1838325" y="5924550"/>
                    </a:moveTo>
                    <a:lnTo>
                      <a:pt x="0" y="5924550"/>
                    </a:lnTo>
                    <a:lnTo>
                      <a:pt x="0" y="142875"/>
                    </a:lnTo>
                    <a:lnTo>
                      <a:pt x="1457325" y="76200"/>
                    </a:lnTo>
                    <a:lnTo>
                      <a:pt x="1619250" y="914400"/>
                    </a:lnTo>
                    <a:lnTo>
                      <a:pt x="1647825" y="914400"/>
                    </a:lnTo>
                    <a:cubicBezTo>
                      <a:pt x="2009775" y="285750"/>
                      <a:pt x="2543175" y="0"/>
                      <a:pt x="3143250" y="0"/>
                    </a:cubicBezTo>
                    <a:cubicBezTo>
                      <a:pt x="3419475" y="0"/>
                      <a:pt x="3648075" y="38100"/>
                      <a:pt x="3800475" y="95250"/>
                    </a:cubicBezTo>
                    <a:lnTo>
                      <a:pt x="3695700" y="1828800"/>
                    </a:lnTo>
                    <a:cubicBezTo>
                      <a:pt x="3505200" y="1771650"/>
                      <a:pt x="3267075" y="1733550"/>
                      <a:pt x="3019425" y="1733550"/>
                    </a:cubicBezTo>
                    <a:cubicBezTo>
                      <a:pt x="2314575" y="1733550"/>
                      <a:pt x="1838325" y="2190750"/>
                      <a:pt x="1838325" y="3019425"/>
                    </a:cubicBezTo>
                    <a:lnTo>
                      <a:pt x="1838325" y="5924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0">
              <a:off x="5914695" y="22441"/>
              <a:ext cx="284251" cy="447091"/>
              <a:chOff x="0" y="0"/>
              <a:chExt cx="4705350" cy="740092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7053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4705350">
                    <a:moveTo>
                      <a:pt x="4705350" y="5172075"/>
                    </a:moveTo>
                    <a:cubicBezTo>
                      <a:pt x="4705350" y="6553200"/>
                      <a:pt x="3771900" y="7400925"/>
                      <a:pt x="2152650" y="7400925"/>
                    </a:cubicBezTo>
                    <a:cubicBezTo>
                      <a:pt x="1333500" y="7400925"/>
                      <a:pt x="590550" y="7200900"/>
                      <a:pt x="0" y="6867525"/>
                    </a:cubicBezTo>
                    <a:lnTo>
                      <a:pt x="180975" y="5695950"/>
                    </a:lnTo>
                    <a:cubicBezTo>
                      <a:pt x="781050" y="6038850"/>
                      <a:pt x="1419225" y="6229350"/>
                      <a:pt x="2143125" y="6229350"/>
                    </a:cubicBezTo>
                    <a:cubicBezTo>
                      <a:pt x="3028950" y="6229350"/>
                      <a:pt x="3438525" y="5876925"/>
                      <a:pt x="3438525" y="5257800"/>
                    </a:cubicBezTo>
                    <a:cubicBezTo>
                      <a:pt x="3438525" y="3914775"/>
                      <a:pt x="38100" y="4495800"/>
                      <a:pt x="38100" y="2105025"/>
                    </a:cubicBezTo>
                    <a:cubicBezTo>
                      <a:pt x="38100" y="942975"/>
                      <a:pt x="790575" y="0"/>
                      <a:pt x="2514600" y="0"/>
                    </a:cubicBezTo>
                    <a:cubicBezTo>
                      <a:pt x="3219450" y="0"/>
                      <a:pt x="3933825" y="142875"/>
                      <a:pt x="4467225" y="381000"/>
                    </a:cubicBezTo>
                    <a:lnTo>
                      <a:pt x="4295775" y="1514475"/>
                    </a:lnTo>
                    <a:cubicBezTo>
                      <a:pt x="3714750" y="1304925"/>
                      <a:pt x="3152775" y="1190625"/>
                      <a:pt x="2581275" y="1190625"/>
                    </a:cubicBezTo>
                    <a:cubicBezTo>
                      <a:pt x="1609725" y="1190625"/>
                      <a:pt x="1304925" y="1581150"/>
                      <a:pt x="1304925" y="2038350"/>
                    </a:cubicBezTo>
                    <a:cubicBezTo>
                      <a:pt x="1304925" y="3343275"/>
                      <a:pt x="4705350" y="2743200"/>
                      <a:pt x="4705350" y="51720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6255479" y="115081"/>
              <a:ext cx="281374" cy="352725"/>
              <a:chOff x="0" y="0"/>
              <a:chExt cx="4657725" cy="583882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4657725" cy="5838825"/>
              </a:xfrm>
              <a:custGeom>
                <a:avLst/>
                <a:gdLst/>
                <a:ahLst/>
                <a:cxnLst/>
                <a:rect r="r" b="b" t="t" l="l"/>
                <a:pathLst>
                  <a:path h="5838825" w="4657725">
                    <a:moveTo>
                      <a:pt x="4657725" y="0"/>
                    </a:moveTo>
                    <a:lnTo>
                      <a:pt x="4657725" y="3771900"/>
                    </a:lnTo>
                    <a:cubicBezTo>
                      <a:pt x="4657725" y="5114925"/>
                      <a:pt x="3895725" y="5838825"/>
                      <a:pt x="2324100" y="5838825"/>
                    </a:cubicBezTo>
                    <a:cubicBezTo>
                      <a:pt x="752475" y="5838825"/>
                      <a:pt x="0" y="5086350"/>
                      <a:pt x="0" y="3771900"/>
                    </a:cubicBezTo>
                    <a:lnTo>
                      <a:pt x="0" y="0"/>
                    </a:lnTo>
                    <a:lnTo>
                      <a:pt x="1209675" y="0"/>
                    </a:lnTo>
                    <a:lnTo>
                      <a:pt x="1209675" y="3743325"/>
                    </a:lnTo>
                    <a:cubicBezTo>
                      <a:pt x="1209675" y="4400550"/>
                      <a:pt x="1571625" y="4743450"/>
                      <a:pt x="2333625" y="4743450"/>
                    </a:cubicBezTo>
                    <a:cubicBezTo>
                      <a:pt x="3076575" y="4743450"/>
                      <a:pt x="3448050" y="4410075"/>
                      <a:pt x="3448050" y="3743325"/>
                    </a:cubicBezTo>
                    <a:lnTo>
                      <a:pt x="3448050" y="0"/>
                    </a:lnTo>
                    <a:lnTo>
                      <a:pt x="46577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0">
              <a:off x="6620971" y="0"/>
              <a:ext cx="87462" cy="461477"/>
              <a:chOff x="0" y="0"/>
              <a:chExt cx="1447800" cy="763905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447800" cy="7639050"/>
              </a:xfrm>
              <a:custGeom>
                <a:avLst/>
                <a:gdLst/>
                <a:ahLst/>
                <a:cxnLst/>
                <a:rect r="r" b="b" t="t" l="l"/>
                <a:pathLst>
                  <a:path h="7639050" w="1447800">
                    <a:moveTo>
                      <a:pt x="1333500" y="7639050"/>
                    </a:moveTo>
                    <a:lnTo>
                      <a:pt x="104775" y="7639050"/>
                    </a:lnTo>
                    <a:lnTo>
                      <a:pt x="104775" y="1943100"/>
                    </a:lnTo>
                    <a:lnTo>
                      <a:pt x="1333500" y="1876425"/>
                    </a:lnTo>
                    <a:lnTo>
                      <a:pt x="1333500" y="7639050"/>
                    </a:lnTo>
                    <a:close/>
                    <a:moveTo>
                      <a:pt x="1447800" y="581025"/>
                    </a:moveTo>
                    <a:cubicBezTo>
                      <a:pt x="1447800" y="962025"/>
                      <a:pt x="1219200" y="1143000"/>
                      <a:pt x="723900" y="1143000"/>
                    </a:cubicBezTo>
                    <a:cubicBezTo>
                      <a:pt x="238125" y="1143000"/>
                      <a:pt x="0" y="1000125"/>
                      <a:pt x="0" y="581025"/>
                    </a:cubicBezTo>
                    <a:cubicBezTo>
                      <a:pt x="0" y="209550"/>
                      <a:pt x="238125" y="0"/>
                      <a:pt x="723900" y="0"/>
                    </a:cubicBezTo>
                    <a:cubicBezTo>
                      <a:pt x="1219200" y="0"/>
                      <a:pt x="1447800" y="209550"/>
                      <a:pt x="1447800" y="5810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0">
              <a:off x="6771386" y="28195"/>
              <a:ext cx="197365" cy="439036"/>
              <a:chOff x="0" y="0"/>
              <a:chExt cx="3267075" cy="7267575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3267075" cy="7267575"/>
              </a:xfrm>
              <a:custGeom>
                <a:avLst/>
                <a:gdLst/>
                <a:ahLst/>
                <a:cxnLst/>
                <a:rect r="r" b="b" t="t" l="l"/>
                <a:pathLst>
                  <a:path h="7267575" w="3267075">
                    <a:moveTo>
                      <a:pt x="3267075" y="2371725"/>
                    </a:moveTo>
                    <a:lnTo>
                      <a:pt x="1924050" y="2371725"/>
                    </a:lnTo>
                    <a:lnTo>
                      <a:pt x="1924050" y="5562600"/>
                    </a:lnTo>
                    <a:cubicBezTo>
                      <a:pt x="1924050" y="6067425"/>
                      <a:pt x="2190750" y="6276975"/>
                      <a:pt x="2676525" y="6276975"/>
                    </a:cubicBezTo>
                    <a:cubicBezTo>
                      <a:pt x="2828925" y="6276975"/>
                      <a:pt x="3038475" y="6248400"/>
                      <a:pt x="3143250" y="6210300"/>
                    </a:cubicBezTo>
                    <a:lnTo>
                      <a:pt x="3219450" y="7115175"/>
                    </a:lnTo>
                    <a:cubicBezTo>
                      <a:pt x="3028950" y="7200900"/>
                      <a:pt x="2676525" y="7267575"/>
                      <a:pt x="2324100" y="7267575"/>
                    </a:cubicBezTo>
                    <a:cubicBezTo>
                      <a:pt x="1247775" y="7267575"/>
                      <a:pt x="714375" y="6648450"/>
                      <a:pt x="714375" y="5591175"/>
                    </a:cubicBezTo>
                    <a:lnTo>
                      <a:pt x="714375" y="2371725"/>
                    </a:lnTo>
                    <a:lnTo>
                      <a:pt x="0" y="2371725"/>
                    </a:lnTo>
                    <a:lnTo>
                      <a:pt x="0" y="1438275"/>
                    </a:lnTo>
                    <a:lnTo>
                      <a:pt x="752475" y="1438275"/>
                    </a:lnTo>
                    <a:lnTo>
                      <a:pt x="971550" y="95250"/>
                    </a:lnTo>
                    <a:lnTo>
                      <a:pt x="1924050" y="0"/>
                    </a:lnTo>
                    <a:lnTo>
                      <a:pt x="1924050" y="1438275"/>
                    </a:lnTo>
                    <a:lnTo>
                      <a:pt x="3267075" y="1438275"/>
                    </a:lnTo>
                    <a:lnTo>
                      <a:pt x="3267075" y="237172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35" id="35"/>
            <p:cNvSpPr/>
            <p:nvPr/>
          </p:nvSpPr>
          <p:spPr>
            <a:xfrm flipH="false" flipV="false" rot="0">
              <a:off x="2270172" y="650595"/>
              <a:ext cx="5081997" cy="168019"/>
            </a:xfrm>
            <a:custGeom>
              <a:avLst/>
              <a:gdLst/>
              <a:ahLst/>
              <a:cxnLst/>
              <a:rect r="r" b="b" t="t" l="l"/>
              <a:pathLst>
                <a:path h="168019" w="5081997">
                  <a:moveTo>
                    <a:pt x="0" y="0"/>
                  </a:moveTo>
                  <a:lnTo>
                    <a:pt x="5081997" y="0"/>
                  </a:lnTo>
                  <a:lnTo>
                    <a:pt x="5081997" y="168019"/>
                  </a:lnTo>
                  <a:lnTo>
                    <a:pt x="0" y="168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0">
              <a:off x="7003083" y="109327"/>
              <a:ext cx="288279" cy="358479"/>
              <a:chOff x="0" y="0"/>
              <a:chExt cx="4772025" cy="5934075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4772025" cy="5934075"/>
              </a:xfrm>
              <a:custGeom>
                <a:avLst/>
                <a:gdLst/>
                <a:ahLst/>
                <a:cxnLst/>
                <a:rect r="r" b="b" t="t" l="l"/>
                <a:pathLst>
                  <a:path h="5934075" w="4772025">
                    <a:moveTo>
                      <a:pt x="2771775" y="5934075"/>
                    </a:moveTo>
                    <a:cubicBezTo>
                      <a:pt x="838200" y="5934075"/>
                      <a:pt x="0" y="4914900"/>
                      <a:pt x="0" y="2857500"/>
                    </a:cubicBezTo>
                    <a:cubicBezTo>
                      <a:pt x="0" y="1038225"/>
                      <a:pt x="800100" y="0"/>
                      <a:pt x="2457450" y="0"/>
                    </a:cubicBezTo>
                    <a:cubicBezTo>
                      <a:pt x="3867150" y="0"/>
                      <a:pt x="4772025" y="828675"/>
                      <a:pt x="4772025" y="2657475"/>
                    </a:cubicBezTo>
                    <a:cubicBezTo>
                      <a:pt x="4772025" y="2838450"/>
                      <a:pt x="4762500" y="3067050"/>
                      <a:pt x="4743450" y="3238500"/>
                    </a:cubicBezTo>
                    <a:lnTo>
                      <a:pt x="1257300" y="3238500"/>
                    </a:lnTo>
                    <a:cubicBezTo>
                      <a:pt x="1314450" y="4438650"/>
                      <a:pt x="1819275" y="4857750"/>
                      <a:pt x="2914650" y="4857750"/>
                    </a:cubicBezTo>
                    <a:cubicBezTo>
                      <a:pt x="3476625" y="4857750"/>
                      <a:pt x="3971925" y="4752975"/>
                      <a:pt x="4457700" y="4543425"/>
                    </a:cubicBezTo>
                    <a:lnTo>
                      <a:pt x="4600575" y="5543550"/>
                    </a:lnTo>
                    <a:cubicBezTo>
                      <a:pt x="4114800" y="5781675"/>
                      <a:pt x="3486150" y="5934075"/>
                      <a:pt x="2771775" y="5934075"/>
                    </a:cubicBezTo>
                    <a:close/>
                    <a:moveTo>
                      <a:pt x="1228725" y="2419350"/>
                    </a:moveTo>
                    <a:lnTo>
                      <a:pt x="3657600" y="2419350"/>
                    </a:lnTo>
                    <a:cubicBezTo>
                      <a:pt x="3638550" y="1409700"/>
                      <a:pt x="3181350" y="1028700"/>
                      <a:pt x="2466975" y="1028700"/>
                    </a:cubicBezTo>
                    <a:cubicBezTo>
                      <a:pt x="1638300" y="1028700"/>
                      <a:pt x="1285875" y="1447800"/>
                      <a:pt x="1228725" y="24193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38" id="38"/>
          <p:cNvSpPr/>
          <p:nvPr/>
        </p:nvSpPr>
        <p:spPr>
          <a:xfrm flipH="false" flipV="false" rot="0">
            <a:off x="453914" y="3779599"/>
            <a:ext cx="5921695" cy="5277710"/>
          </a:xfrm>
          <a:custGeom>
            <a:avLst/>
            <a:gdLst/>
            <a:ahLst/>
            <a:cxnLst/>
            <a:rect r="r" b="b" t="t" l="l"/>
            <a:pathLst>
              <a:path h="5277710" w="5921695">
                <a:moveTo>
                  <a:pt x="0" y="0"/>
                </a:moveTo>
                <a:lnTo>
                  <a:pt x="5921694" y="0"/>
                </a:lnTo>
                <a:lnTo>
                  <a:pt x="5921694" y="5277710"/>
                </a:lnTo>
                <a:lnTo>
                  <a:pt x="0" y="5277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39" id="39"/>
          <p:cNvSpPr/>
          <p:nvPr/>
        </p:nvSpPr>
        <p:spPr>
          <a:xfrm flipH="false" flipV="false" rot="0">
            <a:off x="11337577" y="3891222"/>
            <a:ext cx="6496509" cy="5054464"/>
          </a:xfrm>
          <a:custGeom>
            <a:avLst/>
            <a:gdLst/>
            <a:ahLst/>
            <a:cxnLst/>
            <a:rect r="r" b="b" t="t" l="l"/>
            <a:pathLst>
              <a:path h="5054464" w="6496509">
                <a:moveTo>
                  <a:pt x="0" y="0"/>
                </a:moveTo>
                <a:lnTo>
                  <a:pt x="6496509" y="0"/>
                </a:lnTo>
                <a:lnTo>
                  <a:pt x="6496509" y="5054464"/>
                </a:lnTo>
                <a:lnTo>
                  <a:pt x="0" y="50544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01" t="0" r="-12485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name="TextBox 40" id="40"/>
          <p:cNvSpPr txBox="true"/>
          <p:nvPr/>
        </p:nvSpPr>
        <p:spPr>
          <a:xfrm rot="0">
            <a:off x="338846" y="1593180"/>
            <a:ext cx="12833100" cy="1015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98"/>
              </a:lnSpc>
            </a:pPr>
            <a:r>
              <a:rPr lang="en-US" sz="7180" b="true">
                <a:solidFill>
                  <a:srgbClr val="FDFDF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Understand &amp; Visualize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38846" y="2551236"/>
            <a:ext cx="11575102" cy="533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7"/>
              </a:lnSpc>
            </a:pPr>
            <a:r>
              <a:rPr lang="en-US" sz="3141">
                <a:solidFill>
                  <a:srgbClr val="FDFDFD"/>
                </a:solidFill>
                <a:latin typeface="Open Sauce"/>
                <a:ea typeface="Open Sauce"/>
                <a:cs typeface="Open Sauce"/>
                <a:sym typeface="Open Sauce"/>
              </a:rPr>
              <a:t>Decypher narratives and stakeholders networks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6649229" y="4565586"/>
            <a:ext cx="4412123" cy="3648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6"/>
              </a:lnSpc>
            </a:pPr>
            <a:r>
              <a:rPr lang="en-US" sz="2604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Stakeholder Suite combines </a:t>
            </a:r>
            <a:r>
              <a:rPr lang="en-US" sz="2604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AI-based text analysis and stakeholder mapping to </a:t>
            </a:r>
            <a:r>
              <a:rPr lang="en-US" sz="2604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help project teams </a:t>
            </a:r>
            <a:r>
              <a:rPr lang="en-US" sz="2604" b="true">
                <a:solidFill>
                  <a:srgbClr val="18C5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anticipate tensions</a:t>
            </a:r>
            <a:r>
              <a:rPr lang="en-US" sz="2604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, detect coalitions, and build</a:t>
            </a:r>
            <a:r>
              <a:rPr lang="en-US" sz="2604" b="true">
                <a:solidFill>
                  <a:srgbClr val="18C5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informed engagement strategies</a:t>
            </a:r>
            <a:r>
              <a:rPr lang="en-US" sz="2604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2D4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6334"/>
          </a:xfrm>
          <a:custGeom>
            <a:avLst/>
            <a:gdLst/>
            <a:ahLst/>
            <a:cxnLst/>
            <a:rect r="r" b="b" t="t" l="l"/>
            <a:pathLst>
              <a:path h="10286334" w="18288000">
                <a:moveTo>
                  <a:pt x="0" y="0"/>
                </a:moveTo>
                <a:lnTo>
                  <a:pt x="18288000" y="0"/>
                </a:lnTo>
                <a:lnTo>
                  <a:pt x="18288000" y="10286334"/>
                </a:lnTo>
                <a:lnTo>
                  <a:pt x="0" y="10286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-165195" r="0" b="-16519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088414"/>
            <a:ext cx="9144000" cy="161866"/>
          </a:xfrm>
          <a:custGeom>
            <a:avLst/>
            <a:gdLst/>
            <a:ahLst/>
            <a:cxnLst/>
            <a:rect r="r" b="b" t="t" l="l"/>
            <a:pathLst>
              <a:path h="161866" w="9144000">
                <a:moveTo>
                  <a:pt x="0" y="0"/>
                </a:moveTo>
                <a:lnTo>
                  <a:pt x="9144000" y="0"/>
                </a:lnTo>
                <a:lnTo>
                  <a:pt x="9144000" y="161866"/>
                </a:lnTo>
                <a:lnTo>
                  <a:pt x="0" y="16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38846" y="204015"/>
            <a:ext cx="5514127" cy="613960"/>
            <a:chOff x="0" y="0"/>
            <a:chExt cx="7352169" cy="818614"/>
          </a:xfrm>
        </p:grpSpPr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0" y="69817"/>
              <a:ext cx="1614057" cy="571691"/>
              <a:chOff x="0" y="0"/>
              <a:chExt cx="26718273" cy="9463481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6718261" cy="9906890"/>
              </a:xfrm>
              <a:custGeom>
                <a:avLst/>
                <a:gdLst/>
                <a:ahLst/>
                <a:cxnLst/>
                <a:rect r="r" b="b" t="t" l="l"/>
                <a:pathLst>
                  <a:path h="9906890" w="26718261">
                    <a:moveTo>
                      <a:pt x="3281045" y="4959731"/>
                    </a:moveTo>
                    <a:cubicBezTo>
                      <a:pt x="5224272" y="4959731"/>
                      <a:pt x="5888990" y="6065266"/>
                      <a:pt x="5888990" y="6795389"/>
                    </a:cubicBezTo>
                    <a:cubicBezTo>
                      <a:pt x="5888990" y="7256780"/>
                      <a:pt x="5690616" y="7480427"/>
                      <a:pt x="5288661" y="7480427"/>
                    </a:cubicBezTo>
                    <a:cubicBezTo>
                      <a:pt x="4679950" y="7478776"/>
                      <a:pt x="3452622" y="7468743"/>
                      <a:pt x="2969514" y="7468743"/>
                    </a:cubicBezTo>
                    <a:cubicBezTo>
                      <a:pt x="2632075" y="7467092"/>
                      <a:pt x="2506472" y="7276847"/>
                      <a:pt x="2506472" y="7109968"/>
                    </a:cubicBezTo>
                    <a:cubicBezTo>
                      <a:pt x="2506472" y="6898894"/>
                      <a:pt x="2663063" y="6742812"/>
                      <a:pt x="2956052" y="6732016"/>
                    </a:cubicBezTo>
                    <a:cubicBezTo>
                      <a:pt x="3471799" y="6712839"/>
                      <a:pt x="4092194" y="6693662"/>
                      <a:pt x="4422902" y="6673597"/>
                    </a:cubicBezTo>
                    <a:cubicBezTo>
                      <a:pt x="4781169" y="6652768"/>
                      <a:pt x="4832350" y="6394958"/>
                      <a:pt x="4649851" y="6205475"/>
                    </a:cubicBezTo>
                    <a:cubicBezTo>
                      <a:pt x="4354322" y="5902580"/>
                      <a:pt x="3785870" y="5750688"/>
                      <a:pt x="3059176" y="5808346"/>
                    </a:cubicBezTo>
                    <a:cubicBezTo>
                      <a:pt x="2365121" y="5864226"/>
                      <a:pt x="1486027" y="6248909"/>
                      <a:pt x="1486027" y="7194297"/>
                    </a:cubicBezTo>
                    <a:cubicBezTo>
                      <a:pt x="1486027" y="8445881"/>
                      <a:pt x="3516249" y="8852281"/>
                      <a:pt x="5291201" y="8471790"/>
                    </a:cubicBezTo>
                    <a:cubicBezTo>
                      <a:pt x="5543169" y="8417561"/>
                      <a:pt x="5711444" y="8495158"/>
                      <a:pt x="5765927" y="8702930"/>
                    </a:cubicBezTo>
                    <a:cubicBezTo>
                      <a:pt x="5827014" y="8934070"/>
                      <a:pt x="5638673" y="9083422"/>
                      <a:pt x="5431028" y="9154288"/>
                    </a:cubicBezTo>
                    <a:cubicBezTo>
                      <a:pt x="3238373" y="9906890"/>
                      <a:pt x="246888" y="9288654"/>
                      <a:pt x="246888" y="7262623"/>
                    </a:cubicBezTo>
                    <a:cubicBezTo>
                      <a:pt x="246888" y="5834126"/>
                      <a:pt x="1522857" y="4959605"/>
                      <a:pt x="3281045" y="4959605"/>
                    </a:cubicBezTo>
                    <a:close/>
                    <a:moveTo>
                      <a:pt x="23869142" y="4959731"/>
                    </a:moveTo>
                    <a:cubicBezTo>
                      <a:pt x="25812369" y="4959731"/>
                      <a:pt x="26476198" y="6065266"/>
                      <a:pt x="26476198" y="6795389"/>
                    </a:cubicBezTo>
                    <a:cubicBezTo>
                      <a:pt x="26476198" y="7256780"/>
                      <a:pt x="26278585" y="7480427"/>
                      <a:pt x="25875869" y="7480427"/>
                    </a:cubicBezTo>
                    <a:cubicBezTo>
                      <a:pt x="25267157" y="7478776"/>
                      <a:pt x="24040719" y="7468743"/>
                      <a:pt x="23557610" y="7468743"/>
                    </a:cubicBezTo>
                    <a:cubicBezTo>
                      <a:pt x="23220172" y="7467092"/>
                      <a:pt x="23094569" y="7276847"/>
                      <a:pt x="23094569" y="7109968"/>
                    </a:cubicBezTo>
                    <a:cubicBezTo>
                      <a:pt x="23094569" y="6898894"/>
                      <a:pt x="23251159" y="6742812"/>
                      <a:pt x="23544149" y="6732016"/>
                    </a:cubicBezTo>
                    <a:cubicBezTo>
                      <a:pt x="24059896" y="6712839"/>
                      <a:pt x="24680290" y="6693662"/>
                      <a:pt x="25010111" y="6673597"/>
                    </a:cubicBezTo>
                    <a:cubicBezTo>
                      <a:pt x="25369267" y="6652768"/>
                      <a:pt x="25420321" y="6394958"/>
                      <a:pt x="25237822" y="6205475"/>
                    </a:cubicBezTo>
                    <a:cubicBezTo>
                      <a:pt x="24943183" y="5902580"/>
                      <a:pt x="24374604" y="5750688"/>
                      <a:pt x="23647147" y="5808346"/>
                    </a:cubicBezTo>
                    <a:cubicBezTo>
                      <a:pt x="22953982" y="5864226"/>
                      <a:pt x="22073998" y="6248909"/>
                      <a:pt x="22073998" y="7194297"/>
                    </a:cubicBezTo>
                    <a:cubicBezTo>
                      <a:pt x="22073998" y="8445881"/>
                      <a:pt x="24105108" y="8852281"/>
                      <a:pt x="25879172" y="8471790"/>
                    </a:cubicBezTo>
                    <a:cubicBezTo>
                      <a:pt x="26131140" y="8417561"/>
                      <a:pt x="26299415" y="8495158"/>
                      <a:pt x="26353008" y="8702930"/>
                    </a:cubicBezTo>
                    <a:cubicBezTo>
                      <a:pt x="26414096" y="8934070"/>
                      <a:pt x="26225754" y="9083422"/>
                      <a:pt x="26018108" y="9154288"/>
                    </a:cubicBezTo>
                    <a:cubicBezTo>
                      <a:pt x="23826215" y="9906890"/>
                      <a:pt x="20834857" y="9288654"/>
                      <a:pt x="20834857" y="7262623"/>
                    </a:cubicBezTo>
                    <a:cubicBezTo>
                      <a:pt x="20834857" y="5834126"/>
                      <a:pt x="22110826" y="4959605"/>
                      <a:pt x="23868887" y="4959605"/>
                    </a:cubicBezTo>
                    <a:close/>
                    <a:moveTo>
                      <a:pt x="15572231" y="4957191"/>
                    </a:moveTo>
                    <a:cubicBezTo>
                      <a:pt x="16149193" y="4949571"/>
                      <a:pt x="16724629" y="5018024"/>
                      <a:pt x="17283556" y="5160772"/>
                    </a:cubicBezTo>
                    <a:cubicBezTo>
                      <a:pt x="17591658" y="5241671"/>
                      <a:pt x="17744819" y="5391912"/>
                      <a:pt x="17682082" y="5625592"/>
                    </a:cubicBezTo>
                    <a:cubicBezTo>
                      <a:pt x="17623535" y="5845937"/>
                      <a:pt x="17389094" y="5888482"/>
                      <a:pt x="17150460" y="5855081"/>
                    </a:cubicBezTo>
                    <a:cubicBezTo>
                      <a:pt x="14438756" y="5472049"/>
                      <a:pt x="13525246" y="6372479"/>
                      <a:pt x="13525246" y="7190105"/>
                    </a:cubicBezTo>
                    <a:cubicBezTo>
                      <a:pt x="13525246" y="8059548"/>
                      <a:pt x="14591919" y="8608568"/>
                      <a:pt x="15561436" y="8608568"/>
                    </a:cubicBezTo>
                    <a:cubicBezTo>
                      <a:pt x="16302354" y="8608568"/>
                      <a:pt x="17017364" y="8359140"/>
                      <a:pt x="17311243" y="7978649"/>
                    </a:cubicBezTo>
                    <a:cubicBezTo>
                      <a:pt x="17457801" y="7788403"/>
                      <a:pt x="17451958" y="7566406"/>
                      <a:pt x="17019015" y="7544690"/>
                    </a:cubicBezTo>
                    <a:cubicBezTo>
                      <a:pt x="16697578" y="7528053"/>
                      <a:pt x="16000983" y="7495414"/>
                      <a:pt x="15454249" y="7467093"/>
                    </a:cubicBezTo>
                    <a:cubicBezTo>
                      <a:pt x="15095093" y="7448678"/>
                      <a:pt x="14991207" y="7256781"/>
                      <a:pt x="14991207" y="7108318"/>
                    </a:cubicBezTo>
                    <a:cubicBezTo>
                      <a:pt x="14991207" y="6937249"/>
                      <a:pt x="15087473" y="6730366"/>
                      <a:pt x="15472665" y="6730366"/>
                    </a:cubicBezTo>
                    <a:cubicBezTo>
                      <a:pt x="16266415" y="6728715"/>
                      <a:pt x="17507077" y="6718682"/>
                      <a:pt x="17909032" y="6718682"/>
                    </a:cubicBezTo>
                    <a:cubicBezTo>
                      <a:pt x="18330165" y="6718682"/>
                      <a:pt x="18580481" y="6906389"/>
                      <a:pt x="18578830" y="7396227"/>
                    </a:cubicBezTo>
                    <a:cubicBezTo>
                      <a:pt x="18578830" y="8359141"/>
                      <a:pt x="17590136" y="9460612"/>
                      <a:pt x="15559787" y="9460612"/>
                    </a:cubicBezTo>
                    <a:cubicBezTo>
                      <a:pt x="13741400" y="9460612"/>
                      <a:pt x="12282932" y="8731378"/>
                      <a:pt x="12282932" y="7229349"/>
                    </a:cubicBezTo>
                    <a:cubicBezTo>
                      <a:pt x="12282932" y="5825872"/>
                      <a:pt x="13746353" y="4957192"/>
                      <a:pt x="15572360" y="4957192"/>
                    </a:cubicBezTo>
                    <a:close/>
                    <a:moveTo>
                      <a:pt x="7134860" y="5060696"/>
                    </a:moveTo>
                    <a:cubicBezTo>
                      <a:pt x="7299833" y="5060315"/>
                      <a:pt x="7459345" y="5119624"/>
                      <a:pt x="7583551" y="5227574"/>
                    </a:cubicBezTo>
                    <a:lnTo>
                      <a:pt x="9998075" y="7273544"/>
                    </a:lnTo>
                    <a:cubicBezTo>
                      <a:pt x="10150475" y="7405370"/>
                      <a:pt x="10329672" y="7505447"/>
                      <a:pt x="10476992" y="7440423"/>
                    </a:cubicBezTo>
                    <a:cubicBezTo>
                      <a:pt x="10624313" y="7375399"/>
                      <a:pt x="10635235" y="7217665"/>
                      <a:pt x="10655300" y="7065773"/>
                    </a:cubicBezTo>
                    <a:cubicBezTo>
                      <a:pt x="10688828" y="6813804"/>
                      <a:pt x="10840339" y="5820030"/>
                      <a:pt x="10878820" y="5533010"/>
                    </a:cubicBezTo>
                    <a:cubicBezTo>
                      <a:pt x="10913110" y="5273549"/>
                      <a:pt x="11047984" y="5061586"/>
                      <a:pt x="11310874" y="5061586"/>
                    </a:cubicBezTo>
                    <a:cubicBezTo>
                      <a:pt x="11534394" y="5061586"/>
                      <a:pt x="11721084" y="5223511"/>
                      <a:pt x="11720322" y="5518786"/>
                    </a:cubicBezTo>
                    <a:lnTo>
                      <a:pt x="11720322" y="8706231"/>
                    </a:lnTo>
                    <a:cubicBezTo>
                      <a:pt x="11720322" y="9313673"/>
                      <a:pt x="11356975" y="9397112"/>
                      <a:pt x="11156823" y="9397112"/>
                    </a:cubicBezTo>
                    <a:cubicBezTo>
                      <a:pt x="10974705" y="9406382"/>
                      <a:pt x="10796905" y="9339580"/>
                      <a:pt x="10666222" y="9212707"/>
                    </a:cubicBezTo>
                    <a:cubicBezTo>
                      <a:pt x="10666222" y="9212707"/>
                      <a:pt x="8635111" y="7382891"/>
                      <a:pt x="8388985" y="7170040"/>
                    </a:cubicBezTo>
                    <a:cubicBezTo>
                      <a:pt x="8142859" y="6957189"/>
                      <a:pt x="7981315" y="6857112"/>
                      <a:pt x="7807960" y="6910579"/>
                    </a:cubicBezTo>
                    <a:cubicBezTo>
                      <a:pt x="7616190" y="6969761"/>
                      <a:pt x="7585328" y="7125082"/>
                      <a:pt x="7550150" y="7322821"/>
                    </a:cubicBezTo>
                    <a:cubicBezTo>
                      <a:pt x="7522464" y="7493002"/>
                      <a:pt x="7271385" y="9017509"/>
                      <a:pt x="7271385" y="9017509"/>
                    </a:cubicBezTo>
                    <a:cubicBezTo>
                      <a:pt x="7256653" y="9235441"/>
                      <a:pt x="7071868" y="9402954"/>
                      <a:pt x="6852793" y="9397112"/>
                    </a:cubicBezTo>
                    <a:cubicBezTo>
                      <a:pt x="6844411" y="9397112"/>
                      <a:pt x="6836156" y="9396985"/>
                      <a:pt x="6827774" y="9396478"/>
                    </a:cubicBezTo>
                    <a:cubicBezTo>
                      <a:pt x="6614668" y="9383523"/>
                      <a:pt x="6452235" y="9200771"/>
                      <a:pt x="6465189" y="8988299"/>
                    </a:cubicBezTo>
                    <a:lnTo>
                      <a:pt x="6465189" y="5788279"/>
                    </a:lnTo>
                    <a:cubicBezTo>
                      <a:pt x="6465189" y="5271770"/>
                      <a:pt x="6793357" y="5060696"/>
                      <a:pt x="7134987" y="5060696"/>
                    </a:cubicBezTo>
                    <a:close/>
                    <a:moveTo>
                      <a:pt x="20246594" y="6268974"/>
                    </a:moveTo>
                    <a:cubicBezTo>
                      <a:pt x="20256881" y="6265545"/>
                      <a:pt x="20267803" y="6264783"/>
                      <a:pt x="20278598" y="6266688"/>
                    </a:cubicBezTo>
                    <a:cubicBezTo>
                      <a:pt x="20313650" y="6273165"/>
                      <a:pt x="20336763" y="6306693"/>
                      <a:pt x="20330286" y="6341491"/>
                    </a:cubicBezTo>
                    <a:cubicBezTo>
                      <a:pt x="20279232" y="7426198"/>
                      <a:pt x="20177123" y="8515096"/>
                      <a:pt x="20141946" y="8868918"/>
                    </a:cubicBezTo>
                    <a:cubicBezTo>
                      <a:pt x="20104227" y="9290304"/>
                      <a:pt x="19894169" y="9398000"/>
                      <a:pt x="19677253" y="9398000"/>
                    </a:cubicBezTo>
                    <a:cubicBezTo>
                      <a:pt x="19460338" y="9398000"/>
                      <a:pt x="19246977" y="9282811"/>
                      <a:pt x="19209258" y="8865616"/>
                    </a:cubicBezTo>
                    <a:cubicBezTo>
                      <a:pt x="19179921" y="8544306"/>
                      <a:pt x="19075273" y="7628128"/>
                      <a:pt x="19035903" y="6523482"/>
                    </a:cubicBezTo>
                    <a:cubicBezTo>
                      <a:pt x="19035522" y="6490462"/>
                      <a:pt x="19058764" y="6461761"/>
                      <a:pt x="19091148" y="6455029"/>
                    </a:cubicBezTo>
                    <a:lnTo>
                      <a:pt x="20246467" y="6268974"/>
                    </a:lnTo>
                    <a:close/>
                    <a:moveTo>
                      <a:pt x="19680681" y="4957318"/>
                    </a:moveTo>
                    <a:cubicBezTo>
                      <a:pt x="19703033" y="4955921"/>
                      <a:pt x="19725512" y="4955667"/>
                      <a:pt x="19747864" y="4956556"/>
                    </a:cubicBezTo>
                    <a:cubicBezTo>
                      <a:pt x="20105497" y="4971034"/>
                      <a:pt x="20383500" y="5271770"/>
                      <a:pt x="20368895" y="5628132"/>
                    </a:cubicBezTo>
                    <a:cubicBezTo>
                      <a:pt x="20363814" y="5655691"/>
                      <a:pt x="20363814" y="5713222"/>
                      <a:pt x="20363814" y="5769991"/>
                    </a:cubicBezTo>
                    <a:cubicBezTo>
                      <a:pt x="20362672" y="5803138"/>
                      <a:pt x="20338033" y="5830697"/>
                      <a:pt x="20305268" y="5835904"/>
                    </a:cubicBezTo>
                    <a:lnTo>
                      <a:pt x="19099656" y="6031103"/>
                    </a:lnTo>
                    <a:cubicBezTo>
                      <a:pt x="19096735" y="6031611"/>
                      <a:pt x="19093814" y="6031865"/>
                      <a:pt x="19090894" y="6032119"/>
                    </a:cubicBezTo>
                    <a:cubicBezTo>
                      <a:pt x="19051651" y="6034278"/>
                      <a:pt x="19018123" y="6004306"/>
                      <a:pt x="19015963" y="5965190"/>
                    </a:cubicBezTo>
                    <a:cubicBezTo>
                      <a:pt x="19008471" y="5802503"/>
                      <a:pt x="19002628" y="5672328"/>
                      <a:pt x="19002628" y="5624703"/>
                    </a:cubicBezTo>
                    <a:cubicBezTo>
                      <a:pt x="19001358" y="5600700"/>
                      <a:pt x="19001485" y="5576570"/>
                      <a:pt x="19003009" y="5552567"/>
                    </a:cubicBezTo>
                    <a:cubicBezTo>
                      <a:pt x="19025234" y="5201666"/>
                      <a:pt x="19328637" y="4935093"/>
                      <a:pt x="19680808" y="4957191"/>
                    </a:cubicBezTo>
                    <a:close/>
                    <a:moveTo>
                      <a:pt x="13359512" y="0"/>
                    </a:moveTo>
                    <a:cubicBezTo>
                      <a:pt x="18468339" y="0"/>
                      <a:pt x="23138257" y="1441069"/>
                      <a:pt x="26718261" y="3823335"/>
                    </a:cubicBezTo>
                    <a:cubicBezTo>
                      <a:pt x="23158450" y="2643505"/>
                      <a:pt x="18995771" y="1911731"/>
                      <a:pt x="13359512" y="1911731"/>
                    </a:cubicBezTo>
                    <a:cubicBezTo>
                      <a:pt x="7723253" y="1911731"/>
                      <a:pt x="3560699" y="2643378"/>
                      <a:pt x="0" y="3823335"/>
                    </a:cubicBezTo>
                    <a:cubicBezTo>
                      <a:pt x="3580003" y="1441069"/>
                      <a:pt x="8250809" y="0"/>
                      <a:pt x="133595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2298560" y="22441"/>
              <a:ext cx="304966" cy="447091"/>
              <a:chOff x="0" y="0"/>
              <a:chExt cx="5048250" cy="740092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0482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5048250">
                    <a:moveTo>
                      <a:pt x="5048250" y="5076825"/>
                    </a:moveTo>
                    <a:cubicBezTo>
                      <a:pt x="5048250" y="6505575"/>
                      <a:pt x="4000500" y="7400925"/>
                      <a:pt x="2276475" y="7400925"/>
                    </a:cubicBezTo>
                    <a:cubicBezTo>
                      <a:pt x="1447800" y="7400925"/>
                      <a:pt x="647700" y="7210425"/>
                      <a:pt x="0" y="6877050"/>
                    </a:cubicBezTo>
                    <a:lnTo>
                      <a:pt x="247650" y="5229225"/>
                    </a:lnTo>
                    <a:cubicBezTo>
                      <a:pt x="895350" y="5553075"/>
                      <a:pt x="1562100" y="5743575"/>
                      <a:pt x="2257425" y="5743575"/>
                    </a:cubicBezTo>
                    <a:cubicBezTo>
                      <a:pt x="2895600" y="5743575"/>
                      <a:pt x="3143250" y="5553075"/>
                      <a:pt x="3143250" y="5200650"/>
                    </a:cubicBezTo>
                    <a:cubicBezTo>
                      <a:pt x="3143250" y="4324350"/>
                      <a:pt x="9525" y="4695825"/>
                      <a:pt x="9525" y="2286000"/>
                    </a:cubicBezTo>
                    <a:cubicBezTo>
                      <a:pt x="9525" y="1028700"/>
                      <a:pt x="819150" y="0"/>
                      <a:pt x="2733675" y="0"/>
                    </a:cubicBezTo>
                    <a:cubicBezTo>
                      <a:pt x="3448050" y="0"/>
                      <a:pt x="4229100" y="133350"/>
                      <a:pt x="4810125" y="361950"/>
                    </a:cubicBezTo>
                    <a:lnTo>
                      <a:pt x="4581525" y="1971675"/>
                    </a:lnTo>
                    <a:cubicBezTo>
                      <a:pt x="3962400" y="1790700"/>
                      <a:pt x="3352800" y="1695450"/>
                      <a:pt x="2847975" y="1695450"/>
                    </a:cubicBezTo>
                    <a:cubicBezTo>
                      <a:pt x="2076450" y="1695450"/>
                      <a:pt x="1924050" y="1905000"/>
                      <a:pt x="1924050" y="2181225"/>
                    </a:cubicBezTo>
                    <a:cubicBezTo>
                      <a:pt x="1924050" y="3067050"/>
                      <a:pt x="5048250" y="2667000"/>
                      <a:pt x="5048250" y="50768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2615255" y="27044"/>
              <a:ext cx="217504" cy="440187"/>
              <a:chOff x="0" y="0"/>
              <a:chExt cx="3600450" cy="728662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600450" cy="7286625"/>
              </a:xfrm>
              <a:custGeom>
                <a:avLst/>
                <a:gdLst/>
                <a:ahLst/>
                <a:cxnLst/>
                <a:rect r="r" b="b" t="t" l="l"/>
                <a:pathLst>
                  <a:path h="7286625" w="3600450">
                    <a:moveTo>
                      <a:pt x="3600450" y="2686050"/>
                    </a:moveTo>
                    <a:lnTo>
                      <a:pt x="2390775" y="2686050"/>
                    </a:lnTo>
                    <a:lnTo>
                      <a:pt x="2390775" y="5362575"/>
                    </a:lnTo>
                    <a:cubicBezTo>
                      <a:pt x="2390775" y="5734050"/>
                      <a:pt x="2571750" y="5895975"/>
                      <a:pt x="2990850" y="5895975"/>
                    </a:cubicBezTo>
                    <a:cubicBezTo>
                      <a:pt x="3133725" y="5895975"/>
                      <a:pt x="3333750" y="5867400"/>
                      <a:pt x="3438525" y="5829300"/>
                    </a:cubicBezTo>
                    <a:lnTo>
                      <a:pt x="3533775" y="7105650"/>
                    </a:lnTo>
                    <a:cubicBezTo>
                      <a:pt x="3324225" y="7210425"/>
                      <a:pt x="2886075" y="7286625"/>
                      <a:pt x="2428875" y="7286625"/>
                    </a:cubicBezTo>
                    <a:cubicBezTo>
                      <a:pt x="1152525" y="7286625"/>
                      <a:pt x="552450" y="6553200"/>
                      <a:pt x="552450" y="5410200"/>
                    </a:cubicBezTo>
                    <a:lnTo>
                      <a:pt x="552450" y="2686050"/>
                    </a:lnTo>
                    <a:lnTo>
                      <a:pt x="0" y="2686050"/>
                    </a:lnTo>
                    <a:lnTo>
                      <a:pt x="0" y="1362075"/>
                    </a:lnTo>
                    <a:lnTo>
                      <a:pt x="647700" y="1362075"/>
                    </a:lnTo>
                    <a:lnTo>
                      <a:pt x="942975" y="123825"/>
                    </a:lnTo>
                    <a:lnTo>
                      <a:pt x="2390775" y="0"/>
                    </a:lnTo>
                    <a:lnTo>
                      <a:pt x="2390775" y="1362075"/>
                    </a:lnTo>
                    <a:lnTo>
                      <a:pt x="3600450" y="1362075"/>
                    </a:lnTo>
                    <a:lnTo>
                      <a:pt x="3600450" y="26860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2855386" y="103573"/>
              <a:ext cx="294608" cy="363657"/>
              <a:chOff x="0" y="0"/>
              <a:chExt cx="4876800" cy="6019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876800" cy="6019800"/>
              </a:xfrm>
              <a:custGeom>
                <a:avLst/>
                <a:gdLst/>
                <a:ahLst/>
                <a:cxnLst/>
                <a:rect r="r" b="b" t="t" l="l"/>
                <a:pathLst>
                  <a:path h="6019800" w="4876800">
                    <a:moveTo>
                      <a:pt x="3467100" y="5924550"/>
                    </a:moveTo>
                    <a:lnTo>
                      <a:pt x="3333750" y="5448300"/>
                    </a:lnTo>
                    <a:cubicBezTo>
                      <a:pt x="2952750" y="5810250"/>
                      <a:pt x="2438400" y="6019800"/>
                      <a:pt x="1819275" y="6019800"/>
                    </a:cubicBezTo>
                    <a:cubicBezTo>
                      <a:pt x="685800" y="6019800"/>
                      <a:pt x="0" y="5372100"/>
                      <a:pt x="0" y="4067175"/>
                    </a:cubicBezTo>
                    <a:cubicBezTo>
                      <a:pt x="0" y="3000375"/>
                      <a:pt x="771525" y="2228850"/>
                      <a:pt x="2076450" y="2228850"/>
                    </a:cubicBezTo>
                    <a:cubicBezTo>
                      <a:pt x="2466975" y="2228850"/>
                      <a:pt x="2781300" y="2276475"/>
                      <a:pt x="3057525" y="2352675"/>
                    </a:cubicBezTo>
                    <a:lnTo>
                      <a:pt x="3057525" y="2143125"/>
                    </a:lnTo>
                    <a:cubicBezTo>
                      <a:pt x="3057525" y="1714500"/>
                      <a:pt x="2809875" y="1476375"/>
                      <a:pt x="2095500" y="1476375"/>
                    </a:cubicBezTo>
                    <a:cubicBezTo>
                      <a:pt x="1438275" y="1476375"/>
                      <a:pt x="1057275" y="1571625"/>
                      <a:pt x="504825" y="1771650"/>
                    </a:cubicBezTo>
                    <a:lnTo>
                      <a:pt x="361950" y="381000"/>
                    </a:lnTo>
                    <a:cubicBezTo>
                      <a:pt x="962025" y="123825"/>
                      <a:pt x="1657350" y="0"/>
                      <a:pt x="2438400" y="0"/>
                    </a:cubicBezTo>
                    <a:cubicBezTo>
                      <a:pt x="4276725" y="0"/>
                      <a:pt x="4876800" y="790575"/>
                      <a:pt x="4876800" y="2400300"/>
                    </a:cubicBezTo>
                    <a:lnTo>
                      <a:pt x="4876800" y="5924550"/>
                    </a:lnTo>
                    <a:lnTo>
                      <a:pt x="3467100" y="5924550"/>
                    </a:lnTo>
                    <a:close/>
                    <a:moveTo>
                      <a:pt x="3057525" y="4105275"/>
                    </a:moveTo>
                    <a:lnTo>
                      <a:pt x="3057525" y="3514725"/>
                    </a:lnTo>
                    <a:cubicBezTo>
                      <a:pt x="2924175" y="3476625"/>
                      <a:pt x="2714625" y="3429000"/>
                      <a:pt x="2428875" y="3429000"/>
                    </a:cubicBezTo>
                    <a:cubicBezTo>
                      <a:pt x="1943100" y="3429000"/>
                      <a:pt x="1714500" y="3629025"/>
                      <a:pt x="1714500" y="4048125"/>
                    </a:cubicBezTo>
                    <a:cubicBezTo>
                      <a:pt x="1714500" y="4467225"/>
                      <a:pt x="1952625" y="4638675"/>
                      <a:pt x="2324100" y="4638675"/>
                    </a:cubicBezTo>
                    <a:cubicBezTo>
                      <a:pt x="2714625" y="4638675"/>
                      <a:pt x="3057525" y="4419600"/>
                      <a:pt x="3057525" y="41052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202524" y="7673"/>
              <a:ext cx="653483" cy="463971"/>
              <a:chOff x="0" y="0"/>
              <a:chExt cx="10817428" cy="768032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5610479" y="158750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63500" y="63500"/>
                <a:ext cx="545782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457825">
                    <a:moveTo>
                      <a:pt x="1828800" y="0"/>
                    </a:moveTo>
                    <a:lnTo>
                      <a:pt x="1828800" y="3629025"/>
                    </a:lnTo>
                    <a:lnTo>
                      <a:pt x="2476500" y="3629025"/>
                    </a:lnTo>
                    <a:lnTo>
                      <a:pt x="3419475" y="1619250"/>
                    </a:lnTo>
                    <a:lnTo>
                      <a:pt x="5419725" y="1619250"/>
                    </a:lnTo>
                    <a:lnTo>
                      <a:pt x="4038600" y="4267200"/>
                    </a:lnTo>
                    <a:lnTo>
                      <a:pt x="5457825" y="7448550"/>
                    </a:lnTo>
                    <a:lnTo>
                      <a:pt x="3419475" y="7448550"/>
                    </a:lnTo>
                    <a:lnTo>
                      <a:pt x="2466975" y="5057775"/>
                    </a:lnTo>
                    <a:lnTo>
                      <a:pt x="1828800" y="5057775"/>
                    </a:ln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3897520" y="11508"/>
              <a:ext cx="310144" cy="449968"/>
              <a:chOff x="0" y="0"/>
              <a:chExt cx="5133975" cy="744855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51339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133975">
                    <a:moveTo>
                      <a:pt x="5133975" y="7448550"/>
                    </a:moveTo>
                    <a:lnTo>
                      <a:pt x="3295650" y="7448550"/>
                    </a:lnTo>
                    <a:lnTo>
                      <a:pt x="3295650" y="3810000"/>
                    </a:lnTo>
                    <a:cubicBezTo>
                      <a:pt x="3295650" y="3305175"/>
                      <a:pt x="3076575" y="3067050"/>
                      <a:pt x="2590800" y="3067050"/>
                    </a:cubicBezTo>
                    <a:cubicBezTo>
                      <a:pt x="2257425" y="3067050"/>
                      <a:pt x="1981200" y="3209925"/>
                      <a:pt x="1828800" y="3400425"/>
                    </a:cubicBez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lnTo>
                      <a:pt x="1828800" y="1152525"/>
                    </a:lnTo>
                    <a:lnTo>
                      <a:pt x="1809750" y="1914525"/>
                    </a:lnTo>
                    <a:lnTo>
                      <a:pt x="1838325" y="1933575"/>
                    </a:lnTo>
                    <a:cubicBezTo>
                      <a:pt x="2266950" y="1609725"/>
                      <a:pt x="2752725" y="1514475"/>
                      <a:pt x="3181350" y="1514475"/>
                    </a:cubicBezTo>
                    <a:cubicBezTo>
                      <a:pt x="4400550" y="1514475"/>
                      <a:pt x="5133975" y="2371725"/>
                      <a:pt x="5133975" y="3810000"/>
                    </a:cubicBezTo>
                    <a:lnTo>
                      <a:pt x="51339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8" id="18"/>
            <p:cNvGrpSpPr>
              <a:grpSpLocks noChangeAspect="true"/>
            </p:cNvGrpSpPr>
            <p:nvPr/>
          </p:nvGrpSpPr>
          <p:grpSpPr>
            <a:xfrm rot="0">
              <a:off x="4248344" y="102998"/>
              <a:ext cx="332585" cy="366534"/>
              <a:chOff x="0" y="0"/>
              <a:chExt cx="5505450" cy="6067425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5505450" cy="6067425"/>
              </a:xfrm>
              <a:custGeom>
                <a:avLst/>
                <a:gdLst/>
                <a:ahLst/>
                <a:cxnLst/>
                <a:rect r="r" b="b" t="t" l="l"/>
                <a:pathLst>
                  <a:path h="6067425" w="5505450">
                    <a:moveTo>
                      <a:pt x="5505450" y="3048000"/>
                    </a:moveTo>
                    <a:cubicBezTo>
                      <a:pt x="5505450" y="5181600"/>
                      <a:pt x="4676775" y="6067425"/>
                      <a:pt x="2752725" y="6067425"/>
                    </a:cubicBezTo>
                    <a:cubicBezTo>
                      <a:pt x="847725" y="6067425"/>
                      <a:pt x="0" y="5181600"/>
                      <a:pt x="0" y="3048000"/>
                    </a:cubicBezTo>
                    <a:cubicBezTo>
                      <a:pt x="0" y="914400"/>
                      <a:pt x="857250" y="0"/>
                      <a:pt x="2762250" y="0"/>
                    </a:cubicBezTo>
                    <a:cubicBezTo>
                      <a:pt x="4676775" y="0"/>
                      <a:pt x="5505450" y="914400"/>
                      <a:pt x="5505450" y="3048000"/>
                    </a:cubicBezTo>
                    <a:close/>
                    <a:moveTo>
                      <a:pt x="1905000" y="3048000"/>
                    </a:moveTo>
                    <a:cubicBezTo>
                      <a:pt x="1905000" y="4343400"/>
                      <a:pt x="2133600" y="4638675"/>
                      <a:pt x="2762250" y="4638675"/>
                    </a:cubicBezTo>
                    <a:cubicBezTo>
                      <a:pt x="3390900" y="4638675"/>
                      <a:pt x="3609975" y="4333875"/>
                      <a:pt x="3609975" y="3048000"/>
                    </a:cubicBezTo>
                    <a:cubicBezTo>
                      <a:pt x="3609975" y="1743075"/>
                      <a:pt x="3390900" y="1457325"/>
                      <a:pt x="2762250" y="1457325"/>
                    </a:cubicBezTo>
                    <a:cubicBezTo>
                      <a:pt x="2124075" y="1457325"/>
                      <a:pt x="1905000" y="1743075"/>
                      <a:pt x="1905000" y="3048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0" id="20"/>
            <p:cNvGrpSpPr>
              <a:grpSpLocks noChangeAspect="true"/>
            </p:cNvGrpSpPr>
            <p:nvPr/>
          </p:nvGrpSpPr>
          <p:grpSpPr>
            <a:xfrm rot="0">
              <a:off x="4628623" y="11508"/>
              <a:ext cx="112204" cy="449968"/>
              <a:chOff x="0" y="0"/>
              <a:chExt cx="1857375" cy="744855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8573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1857375">
                    <a:moveTo>
                      <a:pt x="1857375" y="7448550"/>
                    </a:moveTo>
                    <a:lnTo>
                      <a:pt x="0" y="7448550"/>
                    </a:lnTo>
                    <a:lnTo>
                      <a:pt x="0" y="85725"/>
                    </a:lnTo>
                    <a:lnTo>
                      <a:pt x="1857375" y="0"/>
                    </a:lnTo>
                    <a:lnTo>
                      <a:pt x="18573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0">
              <a:off x="4788353" y="11508"/>
              <a:ext cx="321077" cy="456873"/>
              <a:chOff x="0" y="0"/>
              <a:chExt cx="5314950" cy="756285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5314950" cy="7562850"/>
              </a:xfrm>
              <a:custGeom>
                <a:avLst/>
                <a:gdLst/>
                <a:ahLst/>
                <a:cxnLst/>
                <a:rect r="r" b="b" t="t" l="l"/>
                <a:pathLst>
                  <a:path h="7562850" w="5314950">
                    <a:moveTo>
                      <a:pt x="5314950" y="7448550"/>
                    </a:moveTo>
                    <a:lnTo>
                      <a:pt x="3886200" y="7448550"/>
                    </a:lnTo>
                    <a:lnTo>
                      <a:pt x="3724275" y="6991350"/>
                    </a:lnTo>
                    <a:cubicBezTo>
                      <a:pt x="3352800" y="7353300"/>
                      <a:pt x="2886075" y="7562850"/>
                      <a:pt x="2228850" y="7562850"/>
                    </a:cubicBezTo>
                    <a:cubicBezTo>
                      <a:pt x="771525" y="7562850"/>
                      <a:pt x="0" y="6581775"/>
                      <a:pt x="0" y="4505325"/>
                    </a:cubicBezTo>
                    <a:cubicBezTo>
                      <a:pt x="0" y="2609850"/>
                      <a:pt x="762000" y="1514475"/>
                      <a:pt x="2190750" y="1514475"/>
                    </a:cubicBezTo>
                    <a:cubicBezTo>
                      <a:pt x="2676525" y="1514475"/>
                      <a:pt x="3124200" y="1666875"/>
                      <a:pt x="3486150" y="1962150"/>
                    </a:cubicBezTo>
                    <a:lnTo>
                      <a:pt x="3505200" y="1943100"/>
                    </a:lnTo>
                    <a:lnTo>
                      <a:pt x="3486150" y="1181100"/>
                    </a:lnTo>
                    <a:lnTo>
                      <a:pt x="3486150" y="85725"/>
                    </a:lnTo>
                    <a:lnTo>
                      <a:pt x="5314950" y="0"/>
                    </a:lnTo>
                    <a:lnTo>
                      <a:pt x="5314950" y="7448550"/>
                    </a:lnTo>
                    <a:close/>
                    <a:moveTo>
                      <a:pt x="3486150" y="5753100"/>
                    </a:moveTo>
                    <a:lnTo>
                      <a:pt x="3486150" y="3409950"/>
                    </a:lnTo>
                    <a:cubicBezTo>
                      <a:pt x="3343275" y="3228975"/>
                      <a:pt x="3076575" y="3086100"/>
                      <a:pt x="2743200" y="3086100"/>
                    </a:cubicBezTo>
                    <a:cubicBezTo>
                      <a:pt x="2124075" y="3086100"/>
                      <a:pt x="1895475" y="3419475"/>
                      <a:pt x="1895475" y="4572000"/>
                    </a:cubicBezTo>
                    <a:cubicBezTo>
                      <a:pt x="1895475" y="5810250"/>
                      <a:pt x="2076450" y="6134100"/>
                      <a:pt x="2752725" y="6134100"/>
                    </a:cubicBezTo>
                    <a:cubicBezTo>
                      <a:pt x="3124200" y="6134100"/>
                      <a:pt x="3371850" y="5953125"/>
                      <a:pt x="3486150" y="57531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4" id="24"/>
            <p:cNvGrpSpPr>
              <a:grpSpLocks noChangeAspect="true"/>
            </p:cNvGrpSpPr>
            <p:nvPr/>
          </p:nvGrpSpPr>
          <p:grpSpPr>
            <a:xfrm rot="0">
              <a:off x="5154725" y="103573"/>
              <a:ext cx="310720" cy="364233"/>
              <a:chOff x="0" y="0"/>
              <a:chExt cx="5143500" cy="6029325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0">
              <a:off x="5508492" y="103573"/>
              <a:ext cx="229587" cy="357903"/>
              <a:chOff x="0" y="0"/>
              <a:chExt cx="3800475" cy="592455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3800475" cy="5924550"/>
              </a:xfrm>
              <a:custGeom>
                <a:avLst/>
                <a:gdLst/>
                <a:ahLst/>
                <a:cxnLst/>
                <a:rect r="r" b="b" t="t" l="l"/>
                <a:pathLst>
                  <a:path h="5924550" w="3800475">
                    <a:moveTo>
                      <a:pt x="1838325" y="5924550"/>
                    </a:moveTo>
                    <a:lnTo>
                      <a:pt x="0" y="5924550"/>
                    </a:lnTo>
                    <a:lnTo>
                      <a:pt x="0" y="142875"/>
                    </a:lnTo>
                    <a:lnTo>
                      <a:pt x="1457325" y="76200"/>
                    </a:lnTo>
                    <a:lnTo>
                      <a:pt x="1619250" y="914400"/>
                    </a:lnTo>
                    <a:lnTo>
                      <a:pt x="1647825" y="914400"/>
                    </a:lnTo>
                    <a:cubicBezTo>
                      <a:pt x="2009775" y="285750"/>
                      <a:pt x="2543175" y="0"/>
                      <a:pt x="3143250" y="0"/>
                    </a:cubicBezTo>
                    <a:cubicBezTo>
                      <a:pt x="3419475" y="0"/>
                      <a:pt x="3648075" y="38100"/>
                      <a:pt x="3800475" y="95250"/>
                    </a:cubicBezTo>
                    <a:lnTo>
                      <a:pt x="3695700" y="1828800"/>
                    </a:lnTo>
                    <a:cubicBezTo>
                      <a:pt x="3505200" y="1771650"/>
                      <a:pt x="3267075" y="1733550"/>
                      <a:pt x="3019425" y="1733550"/>
                    </a:cubicBezTo>
                    <a:cubicBezTo>
                      <a:pt x="2314575" y="1733550"/>
                      <a:pt x="1838325" y="2190750"/>
                      <a:pt x="1838325" y="3019425"/>
                    </a:cubicBezTo>
                    <a:lnTo>
                      <a:pt x="1838325" y="5924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0">
              <a:off x="5914695" y="22441"/>
              <a:ext cx="284251" cy="447091"/>
              <a:chOff x="0" y="0"/>
              <a:chExt cx="4705350" cy="7400925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7053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4705350">
                    <a:moveTo>
                      <a:pt x="4705350" y="5172075"/>
                    </a:moveTo>
                    <a:cubicBezTo>
                      <a:pt x="4705350" y="6553200"/>
                      <a:pt x="3771900" y="7400925"/>
                      <a:pt x="2152650" y="7400925"/>
                    </a:cubicBezTo>
                    <a:cubicBezTo>
                      <a:pt x="1333500" y="7400925"/>
                      <a:pt x="590550" y="7200900"/>
                      <a:pt x="0" y="6867525"/>
                    </a:cubicBezTo>
                    <a:lnTo>
                      <a:pt x="180975" y="5695950"/>
                    </a:lnTo>
                    <a:cubicBezTo>
                      <a:pt x="781050" y="6038850"/>
                      <a:pt x="1419225" y="6229350"/>
                      <a:pt x="2143125" y="6229350"/>
                    </a:cubicBezTo>
                    <a:cubicBezTo>
                      <a:pt x="3028950" y="6229350"/>
                      <a:pt x="3438525" y="5876925"/>
                      <a:pt x="3438525" y="5257800"/>
                    </a:cubicBezTo>
                    <a:cubicBezTo>
                      <a:pt x="3438525" y="3914775"/>
                      <a:pt x="38100" y="4495800"/>
                      <a:pt x="38100" y="2105025"/>
                    </a:cubicBezTo>
                    <a:cubicBezTo>
                      <a:pt x="38100" y="942975"/>
                      <a:pt x="790575" y="0"/>
                      <a:pt x="2514600" y="0"/>
                    </a:cubicBezTo>
                    <a:cubicBezTo>
                      <a:pt x="3219450" y="0"/>
                      <a:pt x="3933825" y="142875"/>
                      <a:pt x="4467225" y="381000"/>
                    </a:cubicBezTo>
                    <a:lnTo>
                      <a:pt x="4295775" y="1514475"/>
                    </a:lnTo>
                    <a:cubicBezTo>
                      <a:pt x="3714750" y="1304925"/>
                      <a:pt x="3152775" y="1190625"/>
                      <a:pt x="2581275" y="1190625"/>
                    </a:cubicBezTo>
                    <a:cubicBezTo>
                      <a:pt x="1609725" y="1190625"/>
                      <a:pt x="1304925" y="1581150"/>
                      <a:pt x="1304925" y="2038350"/>
                    </a:cubicBezTo>
                    <a:cubicBezTo>
                      <a:pt x="1304925" y="3343275"/>
                      <a:pt x="4705350" y="2743200"/>
                      <a:pt x="4705350" y="51720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0">
              <a:off x="6255479" y="115081"/>
              <a:ext cx="281374" cy="352725"/>
              <a:chOff x="0" y="0"/>
              <a:chExt cx="4657725" cy="5838825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4657725" cy="5838825"/>
              </a:xfrm>
              <a:custGeom>
                <a:avLst/>
                <a:gdLst/>
                <a:ahLst/>
                <a:cxnLst/>
                <a:rect r="r" b="b" t="t" l="l"/>
                <a:pathLst>
                  <a:path h="5838825" w="4657725">
                    <a:moveTo>
                      <a:pt x="4657725" y="0"/>
                    </a:moveTo>
                    <a:lnTo>
                      <a:pt x="4657725" y="3771900"/>
                    </a:lnTo>
                    <a:cubicBezTo>
                      <a:pt x="4657725" y="5114925"/>
                      <a:pt x="3895725" y="5838825"/>
                      <a:pt x="2324100" y="5838825"/>
                    </a:cubicBezTo>
                    <a:cubicBezTo>
                      <a:pt x="752475" y="5838825"/>
                      <a:pt x="0" y="5086350"/>
                      <a:pt x="0" y="3771900"/>
                    </a:cubicBezTo>
                    <a:lnTo>
                      <a:pt x="0" y="0"/>
                    </a:lnTo>
                    <a:lnTo>
                      <a:pt x="1209675" y="0"/>
                    </a:lnTo>
                    <a:lnTo>
                      <a:pt x="1209675" y="3743325"/>
                    </a:lnTo>
                    <a:cubicBezTo>
                      <a:pt x="1209675" y="4400550"/>
                      <a:pt x="1571625" y="4743450"/>
                      <a:pt x="2333625" y="4743450"/>
                    </a:cubicBezTo>
                    <a:cubicBezTo>
                      <a:pt x="3076575" y="4743450"/>
                      <a:pt x="3448050" y="4410075"/>
                      <a:pt x="3448050" y="3743325"/>
                    </a:cubicBezTo>
                    <a:lnTo>
                      <a:pt x="3448050" y="0"/>
                    </a:lnTo>
                    <a:lnTo>
                      <a:pt x="46577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0">
              <a:off x="6620971" y="0"/>
              <a:ext cx="87462" cy="461477"/>
              <a:chOff x="0" y="0"/>
              <a:chExt cx="1447800" cy="763905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1447800" cy="7639050"/>
              </a:xfrm>
              <a:custGeom>
                <a:avLst/>
                <a:gdLst/>
                <a:ahLst/>
                <a:cxnLst/>
                <a:rect r="r" b="b" t="t" l="l"/>
                <a:pathLst>
                  <a:path h="7639050" w="1447800">
                    <a:moveTo>
                      <a:pt x="1333500" y="7639050"/>
                    </a:moveTo>
                    <a:lnTo>
                      <a:pt x="104775" y="7639050"/>
                    </a:lnTo>
                    <a:lnTo>
                      <a:pt x="104775" y="1943100"/>
                    </a:lnTo>
                    <a:lnTo>
                      <a:pt x="1333500" y="1876425"/>
                    </a:lnTo>
                    <a:lnTo>
                      <a:pt x="1333500" y="7639050"/>
                    </a:lnTo>
                    <a:close/>
                    <a:moveTo>
                      <a:pt x="1447800" y="581025"/>
                    </a:moveTo>
                    <a:cubicBezTo>
                      <a:pt x="1447800" y="962025"/>
                      <a:pt x="1219200" y="1143000"/>
                      <a:pt x="723900" y="1143000"/>
                    </a:cubicBezTo>
                    <a:cubicBezTo>
                      <a:pt x="238125" y="1143000"/>
                      <a:pt x="0" y="1000125"/>
                      <a:pt x="0" y="581025"/>
                    </a:cubicBezTo>
                    <a:cubicBezTo>
                      <a:pt x="0" y="209550"/>
                      <a:pt x="238125" y="0"/>
                      <a:pt x="723900" y="0"/>
                    </a:cubicBezTo>
                    <a:cubicBezTo>
                      <a:pt x="1219200" y="0"/>
                      <a:pt x="1447800" y="209550"/>
                      <a:pt x="1447800" y="5810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0">
              <a:off x="6771386" y="28195"/>
              <a:ext cx="197365" cy="439036"/>
              <a:chOff x="0" y="0"/>
              <a:chExt cx="3267075" cy="7267575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3267075" cy="7267575"/>
              </a:xfrm>
              <a:custGeom>
                <a:avLst/>
                <a:gdLst/>
                <a:ahLst/>
                <a:cxnLst/>
                <a:rect r="r" b="b" t="t" l="l"/>
                <a:pathLst>
                  <a:path h="7267575" w="3267075">
                    <a:moveTo>
                      <a:pt x="3267075" y="2371725"/>
                    </a:moveTo>
                    <a:lnTo>
                      <a:pt x="1924050" y="2371725"/>
                    </a:lnTo>
                    <a:lnTo>
                      <a:pt x="1924050" y="5562600"/>
                    </a:lnTo>
                    <a:cubicBezTo>
                      <a:pt x="1924050" y="6067425"/>
                      <a:pt x="2190750" y="6276975"/>
                      <a:pt x="2676525" y="6276975"/>
                    </a:cubicBezTo>
                    <a:cubicBezTo>
                      <a:pt x="2828925" y="6276975"/>
                      <a:pt x="3038475" y="6248400"/>
                      <a:pt x="3143250" y="6210300"/>
                    </a:cubicBezTo>
                    <a:lnTo>
                      <a:pt x="3219450" y="7115175"/>
                    </a:lnTo>
                    <a:cubicBezTo>
                      <a:pt x="3028950" y="7200900"/>
                      <a:pt x="2676525" y="7267575"/>
                      <a:pt x="2324100" y="7267575"/>
                    </a:cubicBezTo>
                    <a:cubicBezTo>
                      <a:pt x="1247775" y="7267575"/>
                      <a:pt x="714375" y="6648450"/>
                      <a:pt x="714375" y="5591175"/>
                    </a:cubicBezTo>
                    <a:lnTo>
                      <a:pt x="714375" y="2371725"/>
                    </a:lnTo>
                    <a:lnTo>
                      <a:pt x="0" y="2371725"/>
                    </a:lnTo>
                    <a:lnTo>
                      <a:pt x="0" y="1438275"/>
                    </a:lnTo>
                    <a:lnTo>
                      <a:pt x="752475" y="1438275"/>
                    </a:lnTo>
                    <a:lnTo>
                      <a:pt x="971550" y="95250"/>
                    </a:lnTo>
                    <a:lnTo>
                      <a:pt x="1924050" y="0"/>
                    </a:lnTo>
                    <a:lnTo>
                      <a:pt x="1924050" y="1438275"/>
                    </a:lnTo>
                    <a:lnTo>
                      <a:pt x="3267075" y="1438275"/>
                    </a:lnTo>
                    <a:lnTo>
                      <a:pt x="3267075" y="237172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36" id="36"/>
            <p:cNvSpPr/>
            <p:nvPr/>
          </p:nvSpPr>
          <p:spPr>
            <a:xfrm flipH="false" flipV="false" rot="0">
              <a:off x="2270172" y="650595"/>
              <a:ext cx="5081997" cy="168019"/>
            </a:xfrm>
            <a:custGeom>
              <a:avLst/>
              <a:gdLst/>
              <a:ahLst/>
              <a:cxnLst/>
              <a:rect r="r" b="b" t="t" l="l"/>
              <a:pathLst>
                <a:path h="168019" w="5081997">
                  <a:moveTo>
                    <a:pt x="0" y="0"/>
                  </a:moveTo>
                  <a:lnTo>
                    <a:pt x="5081997" y="0"/>
                  </a:lnTo>
                  <a:lnTo>
                    <a:pt x="5081997" y="168019"/>
                  </a:lnTo>
                  <a:lnTo>
                    <a:pt x="0" y="168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0">
              <a:off x="7003083" y="109327"/>
              <a:ext cx="288279" cy="358479"/>
              <a:chOff x="0" y="0"/>
              <a:chExt cx="4772025" cy="593407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4772025" cy="5934075"/>
              </a:xfrm>
              <a:custGeom>
                <a:avLst/>
                <a:gdLst/>
                <a:ahLst/>
                <a:cxnLst/>
                <a:rect r="r" b="b" t="t" l="l"/>
                <a:pathLst>
                  <a:path h="5934075" w="4772025">
                    <a:moveTo>
                      <a:pt x="2771775" y="5934075"/>
                    </a:moveTo>
                    <a:cubicBezTo>
                      <a:pt x="838200" y="5934075"/>
                      <a:pt x="0" y="4914900"/>
                      <a:pt x="0" y="2857500"/>
                    </a:cubicBezTo>
                    <a:cubicBezTo>
                      <a:pt x="0" y="1038225"/>
                      <a:pt x="800100" y="0"/>
                      <a:pt x="2457450" y="0"/>
                    </a:cubicBezTo>
                    <a:cubicBezTo>
                      <a:pt x="3867150" y="0"/>
                      <a:pt x="4772025" y="828675"/>
                      <a:pt x="4772025" y="2657475"/>
                    </a:cubicBezTo>
                    <a:cubicBezTo>
                      <a:pt x="4772025" y="2838450"/>
                      <a:pt x="4762500" y="3067050"/>
                      <a:pt x="4743450" y="3238500"/>
                    </a:cubicBezTo>
                    <a:lnTo>
                      <a:pt x="1257300" y="3238500"/>
                    </a:lnTo>
                    <a:cubicBezTo>
                      <a:pt x="1314450" y="4438650"/>
                      <a:pt x="1819275" y="4857750"/>
                      <a:pt x="2914650" y="4857750"/>
                    </a:cubicBezTo>
                    <a:cubicBezTo>
                      <a:pt x="3476625" y="4857750"/>
                      <a:pt x="3971925" y="4752975"/>
                      <a:pt x="4457700" y="4543425"/>
                    </a:cubicBezTo>
                    <a:lnTo>
                      <a:pt x="4600575" y="5543550"/>
                    </a:lnTo>
                    <a:cubicBezTo>
                      <a:pt x="4114800" y="5781675"/>
                      <a:pt x="3486150" y="5934075"/>
                      <a:pt x="2771775" y="5934075"/>
                    </a:cubicBezTo>
                    <a:close/>
                    <a:moveTo>
                      <a:pt x="1228725" y="2419350"/>
                    </a:moveTo>
                    <a:lnTo>
                      <a:pt x="3657600" y="2419350"/>
                    </a:lnTo>
                    <a:cubicBezTo>
                      <a:pt x="3638550" y="1409700"/>
                      <a:pt x="3181350" y="1028700"/>
                      <a:pt x="2466975" y="1028700"/>
                    </a:cubicBezTo>
                    <a:cubicBezTo>
                      <a:pt x="1638300" y="1028700"/>
                      <a:pt x="1285875" y="1447800"/>
                      <a:pt x="1228725" y="24193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39" id="39"/>
          <p:cNvSpPr/>
          <p:nvPr/>
        </p:nvSpPr>
        <p:spPr>
          <a:xfrm flipH="false" flipV="false" rot="0">
            <a:off x="750801" y="3822551"/>
            <a:ext cx="8216356" cy="4118449"/>
          </a:xfrm>
          <a:custGeom>
            <a:avLst/>
            <a:gdLst/>
            <a:ahLst/>
            <a:cxnLst/>
            <a:rect r="r" b="b" t="t" l="l"/>
            <a:pathLst>
              <a:path h="4118449" w="8216356">
                <a:moveTo>
                  <a:pt x="0" y="0"/>
                </a:moveTo>
                <a:lnTo>
                  <a:pt x="8216356" y="0"/>
                </a:lnTo>
                <a:lnTo>
                  <a:pt x="8216356" y="4118449"/>
                </a:lnTo>
                <a:lnTo>
                  <a:pt x="0" y="4118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028700" y="1583655"/>
            <a:ext cx="14298408" cy="1149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Engage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28700" y="2666330"/>
            <a:ext cx="12896770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From data to dialogue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9406784" y="4259350"/>
            <a:ext cx="8340018" cy="2705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5"/>
              </a:lnSpc>
              <a:spcBef>
                <a:spcPct val="0"/>
              </a:spcBef>
            </a:pPr>
            <a:r>
              <a:rPr lang="en-US" sz="2837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St</a:t>
            </a:r>
            <a:r>
              <a:rPr lang="en-US" sz="2837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akeholder Suite turns insights into action by guiding engagement strategies. </a:t>
            </a:r>
          </a:p>
          <a:p>
            <a:pPr algn="l">
              <a:lnSpc>
                <a:spcPts val="3405"/>
              </a:lnSpc>
              <a:spcBef>
                <a:spcPct val="0"/>
              </a:spcBef>
            </a:pPr>
          </a:p>
          <a:p>
            <a:pPr algn="l" marL="504775" indent="-252388" lvl="1">
              <a:lnSpc>
                <a:spcPts val="2805"/>
              </a:lnSpc>
              <a:buFont typeface="Arial"/>
              <a:buChar char="•"/>
            </a:pPr>
            <a:r>
              <a:rPr lang="en-US" sz="233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Plan meetings </a:t>
            </a:r>
          </a:p>
          <a:p>
            <a:pPr algn="l" marL="504775" indent="-252388" lvl="1">
              <a:lnSpc>
                <a:spcPts val="2805"/>
              </a:lnSpc>
              <a:buFont typeface="Arial"/>
              <a:buChar char="•"/>
            </a:pPr>
            <a:r>
              <a:rPr lang="en-US" sz="233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Adapt communication</a:t>
            </a:r>
          </a:p>
          <a:p>
            <a:pPr algn="l" marL="504775" indent="-252388" lvl="1">
              <a:lnSpc>
                <a:spcPts val="2805"/>
              </a:lnSpc>
              <a:buFont typeface="Arial"/>
              <a:buChar char="•"/>
            </a:pPr>
            <a:r>
              <a:rPr lang="en-US" sz="233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Coordinate actions</a:t>
            </a:r>
          </a:p>
          <a:p>
            <a:pPr algn="l" marL="504775" indent="-252388" lvl="1">
              <a:lnSpc>
                <a:spcPts val="2805"/>
              </a:lnSpc>
              <a:buFont typeface="Arial"/>
              <a:buChar char="•"/>
            </a:pPr>
            <a:r>
              <a:rPr lang="en-US" sz="233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Track all interactions for consistent dialogue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639143" y="8347921"/>
            <a:ext cx="15009714" cy="1111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29"/>
              </a:lnSpc>
            </a:pPr>
            <a:r>
              <a:rPr lang="en-US" b="true" sz="2738">
                <a:solidFill>
                  <a:srgbClr val="11BCD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Expert-desig</a:t>
            </a:r>
            <a:r>
              <a:rPr lang="en-US" b="true" sz="2738">
                <a:solidFill>
                  <a:srgbClr val="11BCD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ned, ready-to-use engagement plans</a:t>
            </a:r>
          </a:p>
          <a:p>
            <a:pPr algn="ctr">
              <a:lnSpc>
                <a:spcPts val="4209"/>
              </a:lnSpc>
            </a:pPr>
            <a:r>
              <a:rPr lang="en-US" sz="233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Built with experts and adapted to specific technologies, to guide project owners in stakeholder dialogue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2D4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88414"/>
            <a:ext cx="9144000" cy="161866"/>
          </a:xfrm>
          <a:custGeom>
            <a:avLst/>
            <a:gdLst/>
            <a:ahLst/>
            <a:cxnLst/>
            <a:rect r="r" b="b" t="t" l="l"/>
            <a:pathLst>
              <a:path h="161866" w="9144000">
                <a:moveTo>
                  <a:pt x="0" y="0"/>
                </a:moveTo>
                <a:lnTo>
                  <a:pt x="9144000" y="0"/>
                </a:lnTo>
                <a:lnTo>
                  <a:pt x="9144000" y="161866"/>
                </a:lnTo>
                <a:lnTo>
                  <a:pt x="0" y="16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8846" y="204015"/>
            <a:ext cx="5514127" cy="613960"/>
            <a:chOff x="0" y="0"/>
            <a:chExt cx="7352169" cy="818614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69817"/>
              <a:ext cx="1614057" cy="571691"/>
              <a:chOff x="0" y="0"/>
              <a:chExt cx="26718273" cy="946348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6718261" cy="9906890"/>
              </a:xfrm>
              <a:custGeom>
                <a:avLst/>
                <a:gdLst/>
                <a:ahLst/>
                <a:cxnLst/>
                <a:rect r="r" b="b" t="t" l="l"/>
                <a:pathLst>
                  <a:path h="9906890" w="26718261">
                    <a:moveTo>
                      <a:pt x="3281045" y="4959731"/>
                    </a:moveTo>
                    <a:cubicBezTo>
                      <a:pt x="5224272" y="4959731"/>
                      <a:pt x="5888990" y="6065266"/>
                      <a:pt x="5888990" y="6795389"/>
                    </a:cubicBezTo>
                    <a:cubicBezTo>
                      <a:pt x="5888990" y="7256780"/>
                      <a:pt x="5690616" y="7480427"/>
                      <a:pt x="5288661" y="7480427"/>
                    </a:cubicBezTo>
                    <a:cubicBezTo>
                      <a:pt x="4679950" y="7478776"/>
                      <a:pt x="3452622" y="7468743"/>
                      <a:pt x="2969514" y="7468743"/>
                    </a:cubicBezTo>
                    <a:cubicBezTo>
                      <a:pt x="2632075" y="7467092"/>
                      <a:pt x="2506472" y="7276847"/>
                      <a:pt x="2506472" y="7109968"/>
                    </a:cubicBezTo>
                    <a:cubicBezTo>
                      <a:pt x="2506472" y="6898894"/>
                      <a:pt x="2663063" y="6742812"/>
                      <a:pt x="2956052" y="6732016"/>
                    </a:cubicBezTo>
                    <a:cubicBezTo>
                      <a:pt x="3471799" y="6712839"/>
                      <a:pt x="4092194" y="6693662"/>
                      <a:pt x="4422902" y="6673597"/>
                    </a:cubicBezTo>
                    <a:cubicBezTo>
                      <a:pt x="4781169" y="6652768"/>
                      <a:pt x="4832350" y="6394958"/>
                      <a:pt x="4649851" y="6205475"/>
                    </a:cubicBezTo>
                    <a:cubicBezTo>
                      <a:pt x="4354322" y="5902580"/>
                      <a:pt x="3785870" y="5750688"/>
                      <a:pt x="3059176" y="5808346"/>
                    </a:cubicBezTo>
                    <a:cubicBezTo>
                      <a:pt x="2365121" y="5864226"/>
                      <a:pt x="1486027" y="6248909"/>
                      <a:pt x="1486027" y="7194297"/>
                    </a:cubicBezTo>
                    <a:cubicBezTo>
                      <a:pt x="1486027" y="8445881"/>
                      <a:pt x="3516249" y="8852281"/>
                      <a:pt x="5291201" y="8471790"/>
                    </a:cubicBezTo>
                    <a:cubicBezTo>
                      <a:pt x="5543169" y="8417561"/>
                      <a:pt x="5711444" y="8495158"/>
                      <a:pt x="5765927" y="8702930"/>
                    </a:cubicBezTo>
                    <a:cubicBezTo>
                      <a:pt x="5827014" y="8934070"/>
                      <a:pt x="5638673" y="9083422"/>
                      <a:pt x="5431028" y="9154288"/>
                    </a:cubicBezTo>
                    <a:cubicBezTo>
                      <a:pt x="3238373" y="9906890"/>
                      <a:pt x="246888" y="9288654"/>
                      <a:pt x="246888" y="7262623"/>
                    </a:cubicBezTo>
                    <a:cubicBezTo>
                      <a:pt x="246888" y="5834126"/>
                      <a:pt x="1522857" y="4959605"/>
                      <a:pt x="3281045" y="4959605"/>
                    </a:cubicBezTo>
                    <a:close/>
                    <a:moveTo>
                      <a:pt x="23869142" y="4959731"/>
                    </a:moveTo>
                    <a:cubicBezTo>
                      <a:pt x="25812369" y="4959731"/>
                      <a:pt x="26476198" y="6065266"/>
                      <a:pt x="26476198" y="6795389"/>
                    </a:cubicBezTo>
                    <a:cubicBezTo>
                      <a:pt x="26476198" y="7256780"/>
                      <a:pt x="26278585" y="7480427"/>
                      <a:pt x="25875869" y="7480427"/>
                    </a:cubicBezTo>
                    <a:cubicBezTo>
                      <a:pt x="25267157" y="7478776"/>
                      <a:pt x="24040719" y="7468743"/>
                      <a:pt x="23557610" y="7468743"/>
                    </a:cubicBezTo>
                    <a:cubicBezTo>
                      <a:pt x="23220172" y="7467092"/>
                      <a:pt x="23094569" y="7276847"/>
                      <a:pt x="23094569" y="7109968"/>
                    </a:cubicBezTo>
                    <a:cubicBezTo>
                      <a:pt x="23094569" y="6898894"/>
                      <a:pt x="23251159" y="6742812"/>
                      <a:pt x="23544149" y="6732016"/>
                    </a:cubicBezTo>
                    <a:cubicBezTo>
                      <a:pt x="24059896" y="6712839"/>
                      <a:pt x="24680290" y="6693662"/>
                      <a:pt x="25010111" y="6673597"/>
                    </a:cubicBezTo>
                    <a:cubicBezTo>
                      <a:pt x="25369267" y="6652768"/>
                      <a:pt x="25420321" y="6394958"/>
                      <a:pt x="25237822" y="6205475"/>
                    </a:cubicBezTo>
                    <a:cubicBezTo>
                      <a:pt x="24943183" y="5902580"/>
                      <a:pt x="24374604" y="5750688"/>
                      <a:pt x="23647147" y="5808346"/>
                    </a:cubicBezTo>
                    <a:cubicBezTo>
                      <a:pt x="22953982" y="5864226"/>
                      <a:pt x="22073998" y="6248909"/>
                      <a:pt x="22073998" y="7194297"/>
                    </a:cubicBezTo>
                    <a:cubicBezTo>
                      <a:pt x="22073998" y="8445881"/>
                      <a:pt x="24105108" y="8852281"/>
                      <a:pt x="25879172" y="8471790"/>
                    </a:cubicBezTo>
                    <a:cubicBezTo>
                      <a:pt x="26131140" y="8417561"/>
                      <a:pt x="26299415" y="8495158"/>
                      <a:pt x="26353008" y="8702930"/>
                    </a:cubicBezTo>
                    <a:cubicBezTo>
                      <a:pt x="26414096" y="8934070"/>
                      <a:pt x="26225754" y="9083422"/>
                      <a:pt x="26018108" y="9154288"/>
                    </a:cubicBezTo>
                    <a:cubicBezTo>
                      <a:pt x="23826215" y="9906890"/>
                      <a:pt x="20834857" y="9288654"/>
                      <a:pt x="20834857" y="7262623"/>
                    </a:cubicBezTo>
                    <a:cubicBezTo>
                      <a:pt x="20834857" y="5834126"/>
                      <a:pt x="22110826" y="4959605"/>
                      <a:pt x="23868887" y="4959605"/>
                    </a:cubicBezTo>
                    <a:close/>
                    <a:moveTo>
                      <a:pt x="15572231" y="4957191"/>
                    </a:moveTo>
                    <a:cubicBezTo>
                      <a:pt x="16149193" y="4949571"/>
                      <a:pt x="16724629" y="5018024"/>
                      <a:pt x="17283556" y="5160772"/>
                    </a:cubicBezTo>
                    <a:cubicBezTo>
                      <a:pt x="17591658" y="5241671"/>
                      <a:pt x="17744819" y="5391912"/>
                      <a:pt x="17682082" y="5625592"/>
                    </a:cubicBezTo>
                    <a:cubicBezTo>
                      <a:pt x="17623535" y="5845937"/>
                      <a:pt x="17389094" y="5888482"/>
                      <a:pt x="17150460" y="5855081"/>
                    </a:cubicBezTo>
                    <a:cubicBezTo>
                      <a:pt x="14438756" y="5472049"/>
                      <a:pt x="13525246" y="6372479"/>
                      <a:pt x="13525246" y="7190105"/>
                    </a:cubicBezTo>
                    <a:cubicBezTo>
                      <a:pt x="13525246" y="8059548"/>
                      <a:pt x="14591919" y="8608568"/>
                      <a:pt x="15561436" y="8608568"/>
                    </a:cubicBezTo>
                    <a:cubicBezTo>
                      <a:pt x="16302354" y="8608568"/>
                      <a:pt x="17017364" y="8359140"/>
                      <a:pt x="17311243" y="7978649"/>
                    </a:cubicBezTo>
                    <a:cubicBezTo>
                      <a:pt x="17457801" y="7788403"/>
                      <a:pt x="17451958" y="7566406"/>
                      <a:pt x="17019015" y="7544690"/>
                    </a:cubicBezTo>
                    <a:cubicBezTo>
                      <a:pt x="16697578" y="7528053"/>
                      <a:pt x="16000983" y="7495414"/>
                      <a:pt x="15454249" y="7467093"/>
                    </a:cubicBezTo>
                    <a:cubicBezTo>
                      <a:pt x="15095093" y="7448678"/>
                      <a:pt x="14991207" y="7256781"/>
                      <a:pt x="14991207" y="7108318"/>
                    </a:cubicBezTo>
                    <a:cubicBezTo>
                      <a:pt x="14991207" y="6937249"/>
                      <a:pt x="15087473" y="6730366"/>
                      <a:pt x="15472665" y="6730366"/>
                    </a:cubicBezTo>
                    <a:cubicBezTo>
                      <a:pt x="16266415" y="6728715"/>
                      <a:pt x="17507077" y="6718682"/>
                      <a:pt x="17909032" y="6718682"/>
                    </a:cubicBezTo>
                    <a:cubicBezTo>
                      <a:pt x="18330165" y="6718682"/>
                      <a:pt x="18580481" y="6906389"/>
                      <a:pt x="18578830" y="7396227"/>
                    </a:cubicBezTo>
                    <a:cubicBezTo>
                      <a:pt x="18578830" y="8359141"/>
                      <a:pt x="17590136" y="9460612"/>
                      <a:pt x="15559787" y="9460612"/>
                    </a:cubicBezTo>
                    <a:cubicBezTo>
                      <a:pt x="13741400" y="9460612"/>
                      <a:pt x="12282932" y="8731378"/>
                      <a:pt x="12282932" y="7229349"/>
                    </a:cubicBezTo>
                    <a:cubicBezTo>
                      <a:pt x="12282932" y="5825872"/>
                      <a:pt x="13746353" y="4957192"/>
                      <a:pt x="15572360" y="4957192"/>
                    </a:cubicBezTo>
                    <a:close/>
                    <a:moveTo>
                      <a:pt x="7134860" y="5060696"/>
                    </a:moveTo>
                    <a:cubicBezTo>
                      <a:pt x="7299833" y="5060315"/>
                      <a:pt x="7459345" y="5119624"/>
                      <a:pt x="7583551" y="5227574"/>
                    </a:cubicBezTo>
                    <a:lnTo>
                      <a:pt x="9998075" y="7273544"/>
                    </a:lnTo>
                    <a:cubicBezTo>
                      <a:pt x="10150475" y="7405370"/>
                      <a:pt x="10329672" y="7505447"/>
                      <a:pt x="10476992" y="7440423"/>
                    </a:cubicBezTo>
                    <a:cubicBezTo>
                      <a:pt x="10624313" y="7375399"/>
                      <a:pt x="10635235" y="7217665"/>
                      <a:pt x="10655300" y="7065773"/>
                    </a:cubicBezTo>
                    <a:cubicBezTo>
                      <a:pt x="10688828" y="6813804"/>
                      <a:pt x="10840339" y="5820030"/>
                      <a:pt x="10878820" y="5533010"/>
                    </a:cubicBezTo>
                    <a:cubicBezTo>
                      <a:pt x="10913110" y="5273549"/>
                      <a:pt x="11047984" y="5061586"/>
                      <a:pt x="11310874" y="5061586"/>
                    </a:cubicBezTo>
                    <a:cubicBezTo>
                      <a:pt x="11534394" y="5061586"/>
                      <a:pt x="11721084" y="5223511"/>
                      <a:pt x="11720322" y="5518786"/>
                    </a:cubicBezTo>
                    <a:lnTo>
                      <a:pt x="11720322" y="8706231"/>
                    </a:lnTo>
                    <a:cubicBezTo>
                      <a:pt x="11720322" y="9313673"/>
                      <a:pt x="11356975" y="9397112"/>
                      <a:pt x="11156823" y="9397112"/>
                    </a:cubicBezTo>
                    <a:cubicBezTo>
                      <a:pt x="10974705" y="9406382"/>
                      <a:pt x="10796905" y="9339580"/>
                      <a:pt x="10666222" y="9212707"/>
                    </a:cubicBezTo>
                    <a:cubicBezTo>
                      <a:pt x="10666222" y="9212707"/>
                      <a:pt x="8635111" y="7382891"/>
                      <a:pt x="8388985" y="7170040"/>
                    </a:cubicBezTo>
                    <a:cubicBezTo>
                      <a:pt x="8142859" y="6957189"/>
                      <a:pt x="7981315" y="6857112"/>
                      <a:pt x="7807960" y="6910579"/>
                    </a:cubicBezTo>
                    <a:cubicBezTo>
                      <a:pt x="7616190" y="6969761"/>
                      <a:pt x="7585328" y="7125082"/>
                      <a:pt x="7550150" y="7322821"/>
                    </a:cubicBezTo>
                    <a:cubicBezTo>
                      <a:pt x="7522464" y="7493002"/>
                      <a:pt x="7271385" y="9017509"/>
                      <a:pt x="7271385" y="9017509"/>
                    </a:cubicBezTo>
                    <a:cubicBezTo>
                      <a:pt x="7256653" y="9235441"/>
                      <a:pt x="7071868" y="9402954"/>
                      <a:pt x="6852793" y="9397112"/>
                    </a:cubicBezTo>
                    <a:cubicBezTo>
                      <a:pt x="6844411" y="9397112"/>
                      <a:pt x="6836156" y="9396985"/>
                      <a:pt x="6827774" y="9396478"/>
                    </a:cubicBezTo>
                    <a:cubicBezTo>
                      <a:pt x="6614668" y="9383523"/>
                      <a:pt x="6452235" y="9200771"/>
                      <a:pt x="6465189" y="8988299"/>
                    </a:cubicBezTo>
                    <a:lnTo>
                      <a:pt x="6465189" y="5788279"/>
                    </a:lnTo>
                    <a:cubicBezTo>
                      <a:pt x="6465189" y="5271770"/>
                      <a:pt x="6793357" y="5060696"/>
                      <a:pt x="7134987" y="5060696"/>
                    </a:cubicBezTo>
                    <a:close/>
                    <a:moveTo>
                      <a:pt x="20246594" y="6268974"/>
                    </a:moveTo>
                    <a:cubicBezTo>
                      <a:pt x="20256881" y="6265545"/>
                      <a:pt x="20267803" y="6264783"/>
                      <a:pt x="20278598" y="6266688"/>
                    </a:cubicBezTo>
                    <a:cubicBezTo>
                      <a:pt x="20313650" y="6273165"/>
                      <a:pt x="20336763" y="6306693"/>
                      <a:pt x="20330286" y="6341491"/>
                    </a:cubicBezTo>
                    <a:cubicBezTo>
                      <a:pt x="20279232" y="7426198"/>
                      <a:pt x="20177123" y="8515096"/>
                      <a:pt x="20141946" y="8868918"/>
                    </a:cubicBezTo>
                    <a:cubicBezTo>
                      <a:pt x="20104227" y="9290304"/>
                      <a:pt x="19894169" y="9398000"/>
                      <a:pt x="19677253" y="9398000"/>
                    </a:cubicBezTo>
                    <a:cubicBezTo>
                      <a:pt x="19460338" y="9398000"/>
                      <a:pt x="19246977" y="9282811"/>
                      <a:pt x="19209258" y="8865616"/>
                    </a:cubicBezTo>
                    <a:cubicBezTo>
                      <a:pt x="19179921" y="8544306"/>
                      <a:pt x="19075273" y="7628128"/>
                      <a:pt x="19035903" y="6523482"/>
                    </a:cubicBezTo>
                    <a:cubicBezTo>
                      <a:pt x="19035522" y="6490462"/>
                      <a:pt x="19058764" y="6461761"/>
                      <a:pt x="19091148" y="6455029"/>
                    </a:cubicBezTo>
                    <a:lnTo>
                      <a:pt x="20246467" y="6268974"/>
                    </a:lnTo>
                    <a:close/>
                    <a:moveTo>
                      <a:pt x="19680681" y="4957318"/>
                    </a:moveTo>
                    <a:cubicBezTo>
                      <a:pt x="19703033" y="4955921"/>
                      <a:pt x="19725512" y="4955667"/>
                      <a:pt x="19747864" y="4956556"/>
                    </a:cubicBezTo>
                    <a:cubicBezTo>
                      <a:pt x="20105497" y="4971034"/>
                      <a:pt x="20383500" y="5271770"/>
                      <a:pt x="20368895" y="5628132"/>
                    </a:cubicBezTo>
                    <a:cubicBezTo>
                      <a:pt x="20363814" y="5655691"/>
                      <a:pt x="20363814" y="5713222"/>
                      <a:pt x="20363814" y="5769991"/>
                    </a:cubicBezTo>
                    <a:cubicBezTo>
                      <a:pt x="20362672" y="5803138"/>
                      <a:pt x="20338033" y="5830697"/>
                      <a:pt x="20305268" y="5835904"/>
                    </a:cubicBezTo>
                    <a:lnTo>
                      <a:pt x="19099656" y="6031103"/>
                    </a:lnTo>
                    <a:cubicBezTo>
                      <a:pt x="19096735" y="6031611"/>
                      <a:pt x="19093814" y="6031865"/>
                      <a:pt x="19090894" y="6032119"/>
                    </a:cubicBezTo>
                    <a:cubicBezTo>
                      <a:pt x="19051651" y="6034278"/>
                      <a:pt x="19018123" y="6004306"/>
                      <a:pt x="19015963" y="5965190"/>
                    </a:cubicBezTo>
                    <a:cubicBezTo>
                      <a:pt x="19008471" y="5802503"/>
                      <a:pt x="19002628" y="5672328"/>
                      <a:pt x="19002628" y="5624703"/>
                    </a:cubicBezTo>
                    <a:cubicBezTo>
                      <a:pt x="19001358" y="5600700"/>
                      <a:pt x="19001485" y="5576570"/>
                      <a:pt x="19003009" y="5552567"/>
                    </a:cubicBezTo>
                    <a:cubicBezTo>
                      <a:pt x="19025234" y="5201666"/>
                      <a:pt x="19328637" y="4935093"/>
                      <a:pt x="19680808" y="4957191"/>
                    </a:cubicBezTo>
                    <a:close/>
                    <a:moveTo>
                      <a:pt x="13359512" y="0"/>
                    </a:moveTo>
                    <a:cubicBezTo>
                      <a:pt x="18468339" y="0"/>
                      <a:pt x="23138257" y="1441069"/>
                      <a:pt x="26718261" y="3823335"/>
                    </a:cubicBezTo>
                    <a:cubicBezTo>
                      <a:pt x="23158450" y="2643505"/>
                      <a:pt x="18995771" y="1911731"/>
                      <a:pt x="13359512" y="1911731"/>
                    </a:cubicBezTo>
                    <a:cubicBezTo>
                      <a:pt x="7723253" y="1911731"/>
                      <a:pt x="3560699" y="2643378"/>
                      <a:pt x="0" y="3823335"/>
                    </a:cubicBezTo>
                    <a:cubicBezTo>
                      <a:pt x="3580003" y="1441069"/>
                      <a:pt x="8250809" y="0"/>
                      <a:pt x="133595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2298560" y="22441"/>
              <a:ext cx="304966" cy="447091"/>
              <a:chOff x="0" y="0"/>
              <a:chExt cx="5048250" cy="740092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50482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5048250">
                    <a:moveTo>
                      <a:pt x="5048250" y="5076825"/>
                    </a:moveTo>
                    <a:cubicBezTo>
                      <a:pt x="5048250" y="6505575"/>
                      <a:pt x="4000500" y="7400925"/>
                      <a:pt x="2276475" y="7400925"/>
                    </a:cubicBezTo>
                    <a:cubicBezTo>
                      <a:pt x="1447800" y="7400925"/>
                      <a:pt x="647700" y="7210425"/>
                      <a:pt x="0" y="6877050"/>
                    </a:cubicBezTo>
                    <a:lnTo>
                      <a:pt x="247650" y="5229225"/>
                    </a:lnTo>
                    <a:cubicBezTo>
                      <a:pt x="895350" y="5553075"/>
                      <a:pt x="1562100" y="5743575"/>
                      <a:pt x="2257425" y="5743575"/>
                    </a:cubicBezTo>
                    <a:cubicBezTo>
                      <a:pt x="2895600" y="5743575"/>
                      <a:pt x="3143250" y="5553075"/>
                      <a:pt x="3143250" y="5200650"/>
                    </a:cubicBezTo>
                    <a:cubicBezTo>
                      <a:pt x="3143250" y="4324350"/>
                      <a:pt x="9525" y="4695825"/>
                      <a:pt x="9525" y="2286000"/>
                    </a:cubicBezTo>
                    <a:cubicBezTo>
                      <a:pt x="9525" y="1028700"/>
                      <a:pt x="819150" y="0"/>
                      <a:pt x="2733675" y="0"/>
                    </a:cubicBezTo>
                    <a:cubicBezTo>
                      <a:pt x="3448050" y="0"/>
                      <a:pt x="4229100" y="133350"/>
                      <a:pt x="4810125" y="361950"/>
                    </a:cubicBezTo>
                    <a:lnTo>
                      <a:pt x="4581525" y="1971675"/>
                    </a:lnTo>
                    <a:cubicBezTo>
                      <a:pt x="3962400" y="1790700"/>
                      <a:pt x="3352800" y="1695450"/>
                      <a:pt x="2847975" y="1695450"/>
                    </a:cubicBezTo>
                    <a:cubicBezTo>
                      <a:pt x="2076450" y="1695450"/>
                      <a:pt x="1924050" y="1905000"/>
                      <a:pt x="1924050" y="2181225"/>
                    </a:cubicBezTo>
                    <a:cubicBezTo>
                      <a:pt x="1924050" y="3067050"/>
                      <a:pt x="5048250" y="2667000"/>
                      <a:pt x="5048250" y="50768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2615255" y="27044"/>
              <a:ext cx="217504" cy="440187"/>
              <a:chOff x="0" y="0"/>
              <a:chExt cx="3600450" cy="7286625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600450" cy="7286625"/>
              </a:xfrm>
              <a:custGeom>
                <a:avLst/>
                <a:gdLst/>
                <a:ahLst/>
                <a:cxnLst/>
                <a:rect r="r" b="b" t="t" l="l"/>
                <a:pathLst>
                  <a:path h="7286625" w="3600450">
                    <a:moveTo>
                      <a:pt x="3600450" y="2686050"/>
                    </a:moveTo>
                    <a:lnTo>
                      <a:pt x="2390775" y="2686050"/>
                    </a:lnTo>
                    <a:lnTo>
                      <a:pt x="2390775" y="5362575"/>
                    </a:lnTo>
                    <a:cubicBezTo>
                      <a:pt x="2390775" y="5734050"/>
                      <a:pt x="2571750" y="5895975"/>
                      <a:pt x="2990850" y="5895975"/>
                    </a:cubicBezTo>
                    <a:cubicBezTo>
                      <a:pt x="3133725" y="5895975"/>
                      <a:pt x="3333750" y="5867400"/>
                      <a:pt x="3438525" y="5829300"/>
                    </a:cubicBezTo>
                    <a:lnTo>
                      <a:pt x="3533775" y="7105650"/>
                    </a:lnTo>
                    <a:cubicBezTo>
                      <a:pt x="3324225" y="7210425"/>
                      <a:pt x="2886075" y="7286625"/>
                      <a:pt x="2428875" y="7286625"/>
                    </a:cubicBezTo>
                    <a:cubicBezTo>
                      <a:pt x="1152525" y="7286625"/>
                      <a:pt x="552450" y="6553200"/>
                      <a:pt x="552450" y="5410200"/>
                    </a:cubicBezTo>
                    <a:lnTo>
                      <a:pt x="552450" y="2686050"/>
                    </a:lnTo>
                    <a:lnTo>
                      <a:pt x="0" y="2686050"/>
                    </a:lnTo>
                    <a:lnTo>
                      <a:pt x="0" y="1362075"/>
                    </a:lnTo>
                    <a:lnTo>
                      <a:pt x="647700" y="1362075"/>
                    </a:lnTo>
                    <a:lnTo>
                      <a:pt x="942975" y="123825"/>
                    </a:lnTo>
                    <a:lnTo>
                      <a:pt x="2390775" y="0"/>
                    </a:lnTo>
                    <a:lnTo>
                      <a:pt x="2390775" y="1362075"/>
                    </a:lnTo>
                    <a:lnTo>
                      <a:pt x="3600450" y="1362075"/>
                    </a:lnTo>
                    <a:lnTo>
                      <a:pt x="3600450" y="26860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2855386" y="103573"/>
              <a:ext cx="294608" cy="363657"/>
              <a:chOff x="0" y="0"/>
              <a:chExt cx="4876800" cy="6019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876800" cy="6019800"/>
              </a:xfrm>
              <a:custGeom>
                <a:avLst/>
                <a:gdLst/>
                <a:ahLst/>
                <a:cxnLst/>
                <a:rect r="r" b="b" t="t" l="l"/>
                <a:pathLst>
                  <a:path h="6019800" w="4876800">
                    <a:moveTo>
                      <a:pt x="3467100" y="5924550"/>
                    </a:moveTo>
                    <a:lnTo>
                      <a:pt x="3333750" y="5448300"/>
                    </a:lnTo>
                    <a:cubicBezTo>
                      <a:pt x="2952750" y="5810250"/>
                      <a:pt x="2438400" y="6019800"/>
                      <a:pt x="1819275" y="6019800"/>
                    </a:cubicBezTo>
                    <a:cubicBezTo>
                      <a:pt x="685800" y="6019800"/>
                      <a:pt x="0" y="5372100"/>
                      <a:pt x="0" y="4067175"/>
                    </a:cubicBezTo>
                    <a:cubicBezTo>
                      <a:pt x="0" y="3000375"/>
                      <a:pt x="771525" y="2228850"/>
                      <a:pt x="2076450" y="2228850"/>
                    </a:cubicBezTo>
                    <a:cubicBezTo>
                      <a:pt x="2466975" y="2228850"/>
                      <a:pt x="2781300" y="2276475"/>
                      <a:pt x="3057525" y="2352675"/>
                    </a:cubicBezTo>
                    <a:lnTo>
                      <a:pt x="3057525" y="2143125"/>
                    </a:lnTo>
                    <a:cubicBezTo>
                      <a:pt x="3057525" y="1714500"/>
                      <a:pt x="2809875" y="1476375"/>
                      <a:pt x="2095500" y="1476375"/>
                    </a:cubicBezTo>
                    <a:cubicBezTo>
                      <a:pt x="1438275" y="1476375"/>
                      <a:pt x="1057275" y="1571625"/>
                      <a:pt x="504825" y="1771650"/>
                    </a:cubicBezTo>
                    <a:lnTo>
                      <a:pt x="361950" y="381000"/>
                    </a:lnTo>
                    <a:cubicBezTo>
                      <a:pt x="962025" y="123825"/>
                      <a:pt x="1657350" y="0"/>
                      <a:pt x="2438400" y="0"/>
                    </a:cubicBezTo>
                    <a:cubicBezTo>
                      <a:pt x="4276725" y="0"/>
                      <a:pt x="4876800" y="790575"/>
                      <a:pt x="4876800" y="2400300"/>
                    </a:cubicBezTo>
                    <a:lnTo>
                      <a:pt x="4876800" y="5924550"/>
                    </a:lnTo>
                    <a:lnTo>
                      <a:pt x="3467100" y="5924550"/>
                    </a:lnTo>
                    <a:close/>
                    <a:moveTo>
                      <a:pt x="3057525" y="4105275"/>
                    </a:moveTo>
                    <a:lnTo>
                      <a:pt x="3057525" y="3514725"/>
                    </a:lnTo>
                    <a:cubicBezTo>
                      <a:pt x="2924175" y="3476625"/>
                      <a:pt x="2714625" y="3429000"/>
                      <a:pt x="2428875" y="3429000"/>
                    </a:cubicBezTo>
                    <a:cubicBezTo>
                      <a:pt x="1943100" y="3429000"/>
                      <a:pt x="1714500" y="3629025"/>
                      <a:pt x="1714500" y="4048125"/>
                    </a:cubicBezTo>
                    <a:cubicBezTo>
                      <a:pt x="1714500" y="4467225"/>
                      <a:pt x="1952625" y="4638675"/>
                      <a:pt x="2324100" y="4638675"/>
                    </a:cubicBezTo>
                    <a:cubicBezTo>
                      <a:pt x="2714625" y="4638675"/>
                      <a:pt x="3057525" y="4419600"/>
                      <a:pt x="3057525" y="41052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3202524" y="7673"/>
              <a:ext cx="653483" cy="463971"/>
              <a:chOff x="0" y="0"/>
              <a:chExt cx="10817428" cy="768032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5610479" y="158750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63500" y="63500"/>
                <a:ext cx="545782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457825">
                    <a:moveTo>
                      <a:pt x="1828800" y="0"/>
                    </a:moveTo>
                    <a:lnTo>
                      <a:pt x="1828800" y="3629025"/>
                    </a:lnTo>
                    <a:lnTo>
                      <a:pt x="2476500" y="3629025"/>
                    </a:lnTo>
                    <a:lnTo>
                      <a:pt x="3419475" y="1619250"/>
                    </a:lnTo>
                    <a:lnTo>
                      <a:pt x="5419725" y="1619250"/>
                    </a:lnTo>
                    <a:lnTo>
                      <a:pt x="4038600" y="4267200"/>
                    </a:lnTo>
                    <a:lnTo>
                      <a:pt x="5457825" y="7448550"/>
                    </a:lnTo>
                    <a:lnTo>
                      <a:pt x="3419475" y="7448550"/>
                    </a:lnTo>
                    <a:lnTo>
                      <a:pt x="2466975" y="5057775"/>
                    </a:lnTo>
                    <a:lnTo>
                      <a:pt x="1828800" y="5057775"/>
                    </a:ln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3897520" y="11508"/>
              <a:ext cx="310144" cy="449968"/>
              <a:chOff x="0" y="0"/>
              <a:chExt cx="5133975" cy="744855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1339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133975">
                    <a:moveTo>
                      <a:pt x="5133975" y="7448550"/>
                    </a:moveTo>
                    <a:lnTo>
                      <a:pt x="3295650" y="7448550"/>
                    </a:lnTo>
                    <a:lnTo>
                      <a:pt x="3295650" y="3810000"/>
                    </a:lnTo>
                    <a:cubicBezTo>
                      <a:pt x="3295650" y="3305175"/>
                      <a:pt x="3076575" y="3067050"/>
                      <a:pt x="2590800" y="3067050"/>
                    </a:cubicBezTo>
                    <a:cubicBezTo>
                      <a:pt x="2257425" y="3067050"/>
                      <a:pt x="1981200" y="3209925"/>
                      <a:pt x="1828800" y="3400425"/>
                    </a:cubicBez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lnTo>
                      <a:pt x="1828800" y="1152525"/>
                    </a:lnTo>
                    <a:lnTo>
                      <a:pt x="1809750" y="1914525"/>
                    </a:lnTo>
                    <a:lnTo>
                      <a:pt x="1838325" y="1933575"/>
                    </a:lnTo>
                    <a:cubicBezTo>
                      <a:pt x="2266950" y="1609725"/>
                      <a:pt x="2752725" y="1514475"/>
                      <a:pt x="3181350" y="1514475"/>
                    </a:cubicBezTo>
                    <a:cubicBezTo>
                      <a:pt x="4400550" y="1514475"/>
                      <a:pt x="5133975" y="2371725"/>
                      <a:pt x="5133975" y="3810000"/>
                    </a:cubicBezTo>
                    <a:lnTo>
                      <a:pt x="51339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4248344" y="102998"/>
              <a:ext cx="332585" cy="366534"/>
              <a:chOff x="0" y="0"/>
              <a:chExt cx="5505450" cy="6067425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5505450" cy="6067425"/>
              </a:xfrm>
              <a:custGeom>
                <a:avLst/>
                <a:gdLst/>
                <a:ahLst/>
                <a:cxnLst/>
                <a:rect r="r" b="b" t="t" l="l"/>
                <a:pathLst>
                  <a:path h="6067425" w="5505450">
                    <a:moveTo>
                      <a:pt x="5505450" y="3048000"/>
                    </a:moveTo>
                    <a:cubicBezTo>
                      <a:pt x="5505450" y="5181600"/>
                      <a:pt x="4676775" y="6067425"/>
                      <a:pt x="2752725" y="6067425"/>
                    </a:cubicBezTo>
                    <a:cubicBezTo>
                      <a:pt x="847725" y="6067425"/>
                      <a:pt x="0" y="5181600"/>
                      <a:pt x="0" y="3048000"/>
                    </a:cubicBezTo>
                    <a:cubicBezTo>
                      <a:pt x="0" y="914400"/>
                      <a:pt x="857250" y="0"/>
                      <a:pt x="2762250" y="0"/>
                    </a:cubicBezTo>
                    <a:cubicBezTo>
                      <a:pt x="4676775" y="0"/>
                      <a:pt x="5505450" y="914400"/>
                      <a:pt x="5505450" y="3048000"/>
                    </a:cubicBezTo>
                    <a:close/>
                    <a:moveTo>
                      <a:pt x="1905000" y="3048000"/>
                    </a:moveTo>
                    <a:cubicBezTo>
                      <a:pt x="1905000" y="4343400"/>
                      <a:pt x="2133600" y="4638675"/>
                      <a:pt x="2762250" y="4638675"/>
                    </a:cubicBezTo>
                    <a:cubicBezTo>
                      <a:pt x="3390900" y="4638675"/>
                      <a:pt x="3609975" y="4333875"/>
                      <a:pt x="3609975" y="3048000"/>
                    </a:cubicBezTo>
                    <a:cubicBezTo>
                      <a:pt x="3609975" y="1743075"/>
                      <a:pt x="3390900" y="1457325"/>
                      <a:pt x="2762250" y="1457325"/>
                    </a:cubicBezTo>
                    <a:cubicBezTo>
                      <a:pt x="2124075" y="1457325"/>
                      <a:pt x="1905000" y="1743075"/>
                      <a:pt x="1905000" y="3048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4628623" y="11508"/>
              <a:ext cx="112204" cy="449968"/>
              <a:chOff x="0" y="0"/>
              <a:chExt cx="1857375" cy="744855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8573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1857375">
                    <a:moveTo>
                      <a:pt x="1857375" y="7448550"/>
                    </a:moveTo>
                    <a:lnTo>
                      <a:pt x="0" y="7448550"/>
                    </a:lnTo>
                    <a:lnTo>
                      <a:pt x="0" y="85725"/>
                    </a:lnTo>
                    <a:lnTo>
                      <a:pt x="1857375" y="0"/>
                    </a:lnTo>
                    <a:lnTo>
                      <a:pt x="18573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0">
              <a:off x="4788353" y="11508"/>
              <a:ext cx="321077" cy="456873"/>
              <a:chOff x="0" y="0"/>
              <a:chExt cx="5314950" cy="756285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5314950" cy="7562850"/>
              </a:xfrm>
              <a:custGeom>
                <a:avLst/>
                <a:gdLst/>
                <a:ahLst/>
                <a:cxnLst/>
                <a:rect r="r" b="b" t="t" l="l"/>
                <a:pathLst>
                  <a:path h="7562850" w="5314950">
                    <a:moveTo>
                      <a:pt x="5314950" y="7448550"/>
                    </a:moveTo>
                    <a:lnTo>
                      <a:pt x="3886200" y="7448550"/>
                    </a:lnTo>
                    <a:lnTo>
                      <a:pt x="3724275" y="6991350"/>
                    </a:lnTo>
                    <a:cubicBezTo>
                      <a:pt x="3352800" y="7353300"/>
                      <a:pt x="2886075" y="7562850"/>
                      <a:pt x="2228850" y="7562850"/>
                    </a:cubicBezTo>
                    <a:cubicBezTo>
                      <a:pt x="771525" y="7562850"/>
                      <a:pt x="0" y="6581775"/>
                      <a:pt x="0" y="4505325"/>
                    </a:cubicBezTo>
                    <a:cubicBezTo>
                      <a:pt x="0" y="2609850"/>
                      <a:pt x="762000" y="1514475"/>
                      <a:pt x="2190750" y="1514475"/>
                    </a:cubicBezTo>
                    <a:cubicBezTo>
                      <a:pt x="2676525" y="1514475"/>
                      <a:pt x="3124200" y="1666875"/>
                      <a:pt x="3486150" y="1962150"/>
                    </a:cubicBezTo>
                    <a:lnTo>
                      <a:pt x="3505200" y="1943100"/>
                    </a:lnTo>
                    <a:lnTo>
                      <a:pt x="3486150" y="1181100"/>
                    </a:lnTo>
                    <a:lnTo>
                      <a:pt x="3486150" y="85725"/>
                    </a:lnTo>
                    <a:lnTo>
                      <a:pt x="5314950" y="0"/>
                    </a:lnTo>
                    <a:lnTo>
                      <a:pt x="5314950" y="7448550"/>
                    </a:lnTo>
                    <a:close/>
                    <a:moveTo>
                      <a:pt x="3486150" y="5753100"/>
                    </a:moveTo>
                    <a:lnTo>
                      <a:pt x="3486150" y="3409950"/>
                    </a:lnTo>
                    <a:cubicBezTo>
                      <a:pt x="3343275" y="3228975"/>
                      <a:pt x="3076575" y="3086100"/>
                      <a:pt x="2743200" y="3086100"/>
                    </a:cubicBezTo>
                    <a:cubicBezTo>
                      <a:pt x="2124075" y="3086100"/>
                      <a:pt x="1895475" y="3419475"/>
                      <a:pt x="1895475" y="4572000"/>
                    </a:cubicBezTo>
                    <a:cubicBezTo>
                      <a:pt x="1895475" y="5810250"/>
                      <a:pt x="2076450" y="6134100"/>
                      <a:pt x="2752725" y="6134100"/>
                    </a:cubicBezTo>
                    <a:cubicBezTo>
                      <a:pt x="3124200" y="6134100"/>
                      <a:pt x="3371850" y="5953125"/>
                      <a:pt x="3486150" y="57531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0">
              <a:off x="5154725" y="103573"/>
              <a:ext cx="310720" cy="364233"/>
              <a:chOff x="0" y="0"/>
              <a:chExt cx="5143500" cy="6029325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5508492" y="103573"/>
              <a:ext cx="229587" cy="357903"/>
              <a:chOff x="0" y="0"/>
              <a:chExt cx="3800475" cy="592455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3800475" cy="5924550"/>
              </a:xfrm>
              <a:custGeom>
                <a:avLst/>
                <a:gdLst/>
                <a:ahLst/>
                <a:cxnLst/>
                <a:rect r="r" b="b" t="t" l="l"/>
                <a:pathLst>
                  <a:path h="5924550" w="3800475">
                    <a:moveTo>
                      <a:pt x="1838325" y="5924550"/>
                    </a:moveTo>
                    <a:lnTo>
                      <a:pt x="0" y="5924550"/>
                    </a:lnTo>
                    <a:lnTo>
                      <a:pt x="0" y="142875"/>
                    </a:lnTo>
                    <a:lnTo>
                      <a:pt x="1457325" y="76200"/>
                    </a:lnTo>
                    <a:lnTo>
                      <a:pt x="1619250" y="914400"/>
                    </a:lnTo>
                    <a:lnTo>
                      <a:pt x="1647825" y="914400"/>
                    </a:lnTo>
                    <a:cubicBezTo>
                      <a:pt x="2009775" y="285750"/>
                      <a:pt x="2543175" y="0"/>
                      <a:pt x="3143250" y="0"/>
                    </a:cubicBezTo>
                    <a:cubicBezTo>
                      <a:pt x="3419475" y="0"/>
                      <a:pt x="3648075" y="38100"/>
                      <a:pt x="3800475" y="95250"/>
                    </a:cubicBezTo>
                    <a:lnTo>
                      <a:pt x="3695700" y="1828800"/>
                    </a:lnTo>
                    <a:cubicBezTo>
                      <a:pt x="3505200" y="1771650"/>
                      <a:pt x="3267075" y="1733550"/>
                      <a:pt x="3019425" y="1733550"/>
                    </a:cubicBezTo>
                    <a:cubicBezTo>
                      <a:pt x="2314575" y="1733550"/>
                      <a:pt x="1838325" y="2190750"/>
                      <a:pt x="1838325" y="3019425"/>
                    </a:cubicBezTo>
                    <a:lnTo>
                      <a:pt x="1838325" y="5924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0">
              <a:off x="5914695" y="22441"/>
              <a:ext cx="284251" cy="447091"/>
              <a:chOff x="0" y="0"/>
              <a:chExt cx="4705350" cy="740092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7053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4705350">
                    <a:moveTo>
                      <a:pt x="4705350" y="5172075"/>
                    </a:moveTo>
                    <a:cubicBezTo>
                      <a:pt x="4705350" y="6553200"/>
                      <a:pt x="3771900" y="7400925"/>
                      <a:pt x="2152650" y="7400925"/>
                    </a:cubicBezTo>
                    <a:cubicBezTo>
                      <a:pt x="1333500" y="7400925"/>
                      <a:pt x="590550" y="7200900"/>
                      <a:pt x="0" y="6867525"/>
                    </a:cubicBezTo>
                    <a:lnTo>
                      <a:pt x="180975" y="5695950"/>
                    </a:lnTo>
                    <a:cubicBezTo>
                      <a:pt x="781050" y="6038850"/>
                      <a:pt x="1419225" y="6229350"/>
                      <a:pt x="2143125" y="6229350"/>
                    </a:cubicBezTo>
                    <a:cubicBezTo>
                      <a:pt x="3028950" y="6229350"/>
                      <a:pt x="3438525" y="5876925"/>
                      <a:pt x="3438525" y="5257800"/>
                    </a:cubicBezTo>
                    <a:cubicBezTo>
                      <a:pt x="3438525" y="3914775"/>
                      <a:pt x="38100" y="4495800"/>
                      <a:pt x="38100" y="2105025"/>
                    </a:cubicBezTo>
                    <a:cubicBezTo>
                      <a:pt x="38100" y="942975"/>
                      <a:pt x="790575" y="0"/>
                      <a:pt x="2514600" y="0"/>
                    </a:cubicBezTo>
                    <a:cubicBezTo>
                      <a:pt x="3219450" y="0"/>
                      <a:pt x="3933825" y="142875"/>
                      <a:pt x="4467225" y="381000"/>
                    </a:cubicBezTo>
                    <a:lnTo>
                      <a:pt x="4295775" y="1514475"/>
                    </a:lnTo>
                    <a:cubicBezTo>
                      <a:pt x="3714750" y="1304925"/>
                      <a:pt x="3152775" y="1190625"/>
                      <a:pt x="2581275" y="1190625"/>
                    </a:cubicBezTo>
                    <a:cubicBezTo>
                      <a:pt x="1609725" y="1190625"/>
                      <a:pt x="1304925" y="1581150"/>
                      <a:pt x="1304925" y="2038350"/>
                    </a:cubicBezTo>
                    <a:cubicBezTo>
                      <a:pt x="1304925" y="3343275"/>
                      <a:pt x="4705350" y="2743200"/>
                      <a:pt x="4705350" y="51720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6255479" y="115081"/>
              <a:ext cx="281374" cy="352725"/>
              <a:chOff x="0" y="0"/>
              <a:chExt cx="4657725" cy="583882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4657725" cy="5838825"/>
              </a:xfrm>
              <a:custGeom>
                <a:avLst/>
                <a:gdLst/>
                <a:ahLst/>
                <a:cxnLst/>
                <a:rect r="r" b="b" t="t" l="l"/>
                <a:pathLst>
                  <a:path h="5838825" w="4657725">
                    <a:moveTo>
                      <a:pt x="4657725" y="0"/>
                    </a:moveTo>
                    <a:lnTo>
                      <a:pt x="4657725" y="3771900"/>
                    </a:lnTo>
                    <a:cubicBezTo>
                      <a:pt x="4657725" y="5114925"/>
                      <a:pt x="3895725" y="5838825"/>
                      <a:pt x="2324100" y="5838825"/>
                    </a:cubicBezTo>
                    <a:cubicBezTo>
                      <a:pt x="752475" y="5838825"/>
                      <a:pt x="0" y="5086350"/>
                      <a:pt x="0" y="3771900"/>
                    </a:cubicBezTo>
                    <a:lnTo>
                      <a:pt x="0" y="0"/>
                    </a:lnTo>
                    <a:lnTo>
                      <a:pt x="1209675" y="0"/>
                    </a:lnTo>
                    <a:lnTo>
                      <a:pt x="1209675" y="3743325"/>
                    </a:lnTo>
                    <a:cubicBezTo>
                      <a:pt x="1209675" y="4400550"/>
                      <a:pt x="1571625" y="4743450"/>
                      <a:pt x="2333625" y="4743450"/>
                    </a:cubicBezTo>
                    <a:cubicBezTo>
                      <a:pt x="3076575" y="4743450"/>
                      <a:pt x="3448050" y="4410075"/>
                      <a:pt x="3448050" y="3743325"/>
                    </a:cubicBezTo>
                    <a:lnTo>
                      <a:pt x="3448050" y="0"/>
                    </a:lnTo>
                    <a:lnTo>
                      <a:pt x="46577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0">
              <a:off x="6620971" y="0"/>
              <a:ext cx="87462" cy="461477"/>
              <a:chOff x="0" y="0"/>
              <a:chExt cx="1447800" cy="763905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447800" cy="7639050"/>
              </a:xfrm>
              <a:custGeom>
                <a:avLst/>
                <a:gdLst/>
                <a:ahLst/>
                <a:cxnLst/>
                <a:rect r="r" b="b" t="t" l="l"/>
                <a:pathLst>
                  <a:path h="7639050" w="1447800">
                    <a:moveTo>
                      <a:pt x="1333500" y="7639050"/>
                    </a:moveTo>
                    <a:lnTo>
                      <a:pt x="104775" y="7639050"/>
                    </a:lnTo>
                    <a:lnTo>
                      <a:pt x="104775" y="1943100"/>
                    </a:lnTo>
                    <a:lnTo>
                      <a:pt x="1333500" y="1876425"/>
                    </a:lnTo>
                    <a:lnTo>
                      <a:pt x="1333500" y="7639050"/>
                    </a:lnTo>
                    <a:close/>
                    <a:moveTo>
                      <a:pt x="1447800" y="581025"/>
                    </a:moveTo>
                    <a:cubicBezTo>
                      <a:pt x="1447800" y="962025"/>
                      <a:pt x="1219200" y="1143000"/>
                      <a:pt x="723900" y="1143000"/>
                    </a:cubicBezTo>
                    <a:cubicBezTo>
                      <a:pt x="238125" y="1143000"/>
                      <a:pt x="0" y="1000125"/>
                      <a:pt x="0" y="581025"/>
                    </a:cubicBezTo>
                    <a:cubicBezTo>
                      <a:pt x="0" y="209550"/>
                      <a:pt x="238125" y="0"/>
                      <a:pt x="723900" y="0"/>
                    </a:cubicBezTo>
                    <a:cubicBezTo>
                      <a:pt x="1219200" y="0"/>
                      <a:pt x="1447800" y="209550"/>
                      <a:pt x="1447800" y="5810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0">
              <a:off x="6771386" y="28195"/>
              <a:ext cx="197365" cy="439036"/>
              <a:chOff x="0" y="0"/>
              <a:chExt cx="3267075" cy="7267575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3267075" cy="7267575"/>
              </a:xfrm>
              <a:custGeom>
                <a:avLst/>
                <a:gdLst/>
                <a:ahLst/>
                <a:cxnLst/>
                <a:rect r="r" b="b" t="t" l="l"/>
                <a:pathLst>
                  <a:path h="7267575" w="3267075">
                    <a:moveTo>
                      <a:pt x="3267075" y="2371725"/>
                    </a:moveTo>
                    <a:lnTo>
                      <a:pt x="1924050" y="2371725"/>
                    </a:lnTo>
                    <a:lnTo>
                      <a:pt x="1924050" y="5562600"/>
                    </a:lnTo>
                    <a:cubicBezTo>
                      <a:pt x="1924050" y="6067425"/>
                      <a:pt x="2190750" y="6276975"/>
                      <a:pt x="2676525" y="6276975"/>
                    </a:cubicBezTo>
                    <a:cubicBezTo>
                      <a:pt x="2828925" y="6276975"/>
                      <a:pt x="3038475" y="6248400"/>
                      <a:pt x="3143250" y="6210300"/>
                    </a:cubicBezTo>
                    <a:lnTo>
                      <a:pt x="3219450" y="7115175"/>
                    </a:lnTo>
                    <a:cubicBezTo>
                      <a:pt x="3028950" y="7200900"/>
                      <a:pt x="2676525" y="7267575"/>
                      <a:pt x="2324100" y="7267575"/>
                    </a:cubicBezTo>
                    <a:cubicBezTo>
                      <a:pt x="1247775" y="7267575"/>
                      <a:pt x="714375" y="6648450"/>
                      <a:pt x="714375" y="5591175"/>
                    </a:cubicBezTo>
                    <a:lnTo>
                      <a:pt x="714375" y="2371725"/>
                    </a:lnTo>
                    <a:lnTo>
                      <a:pt x="0" y="2371725"/>
                    </a:lnTo>
                    <a:lnTo>
                      <a:pt x="0" y="1438275"/>
                    </a:lnTo>
                    <a:lnTo>
                      <a:pt x="752475" y="1438275"/>
                    </a:lnTo>
                    <a:lnTo>
                      <a:pt x="971550" y="95250"/>
                    </a:lnTo>
                    <a:lnTo>
                      <a:pt x="1924050" y="0"/>
                    </a:lnTo>
                    <a:lnTo>
                      <a:pt x="1924050" y="1438275"/>
                    </a:lnTo>
                    <a:lnTo>
                      <a:pt x="3267075" y="1438275"/>
                    </a:lnTo>
                    <a:lnTo>
                      <a:pt x="3267075" y="237172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35" id="35"/>
            <p:cNvSpPr/>
            <p:nvPr/>
          </p:nvSpPr>
          <p:spPr>
            <a:xfrm flipH="false" flipV="false" rot="0">
              <a:off x="2270172" y="650595"/>
              <a:ext cx="5081997" cy="168019"/>
            </a:xfrm>
            <a:custGeom>
              <a:avLst/>
              <a:gdLst/>
              <a:ahLst/>
              <a:cxnLst/>
              <a:rect r="r" b="b" t="t" l="l"/>
              <a:pathLst>
                <a:path h="168019" w="5081997">
                  <a:moveTo>
                    <a:pt x="0" y="0"/>
                  </a:moveTo>
                  <a:lnTo>
                    <a:pt x="5081997" y="0"/>
                  </a:lnTo>
                  <a:lnTo>
                    <a:pt x="5081997" y="168019"/>
                  </a:lnTo>
                  <a:lnTo>
                    <a:pt x="0" y="168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0">
              <a:off x="7003083" y="109327"/>
              <a:ext cx="288279" cy="358479"/>
              <a:chOff x="0" y="0"/>
              <a:chExt cx="4772025" cy="5934075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4772025" cy="5934075"/>
              </a:xfrm>
              <a:custGeom>
                <a:avLst/>
                <a:gdLst/>
                <a:ahLst/>
                <a:cxnLst/>
                <a:rect r="r" b="b" t="t" l="l"/>
                <a:pathLst>
                  <a:path h="5934075" w="4772025">
                    <a:moveTo>
                      <a:pt x="2771775" y="5934075"/>
                    </a:moveTo>
                    <a:cubicBezTo>
                      <a:pt x="838200" y="5934075"/>
                      <a:pt x="0" y="4914900"/>
                      <a:pt x="0" y="2857500"/>
                    </a:cubicBezTo>
                    <a:cubicBezTo>
                      <a:pt x="0" y="1038225"/>
                      <a:pt x="800100" y="0"/>
                      <a:pt x="2457450" y="0"/>
                    </a:cubicBezTo>
                    <a:cubicBezTo>
                      <a:pt x="3867150" y="0"/>
                      <a:pt x="4772025" y="828675"/>
                      <a:pt x="4772025" y="2657475"/>
                    </a:cubicBezTo>
                    <a:cubicBezTo>
                      <a:pt x="4772025" y="2838450"/>
                      <a:pt x="4762500" y="3067050"/>
                      <a:pt x="4743450" y="3238500"/>
                    </a:cubicBezTo>
                    <a:lnTo>
                      <a:pt x="1257300" y="3238500"/>
                    </a:lnTo>
                    <a:cubicBezTo>
                      <a:pt x="1314450" y="4438650"/>
                      <a:pt x="1819275" y="4857750"/>
                      <a:pt x="2914650" y="4857750"/>
                    </a:cubicBezTo>
                    <a:cubicBezTo>
                      <a:pt x="3476625" y="4857750"/>
                      <a:pt x="3971925" y="4752975"/>
                      <a:pt x="4457700" y="4543425"/>
                    </a:cubicBezTo>
                    <a:lnTo>
                      <a:pt x="4600575" y="5543550"/>
                    </a:lnTo>
                    <a:cubicBezTo>
                      <a:pt x="4114800" y="5781675"/>
                      <a:pt x="3486150" y="5934075"/>
                      <a:pt x="2771775" y="5934075"/>
                    </a:cubicBezTo>
                    <a:close/>
                    <a:moveTo>
                      <a:pt x="1228725" y="2419350"/>
                    </a:moveTo>
                    <a:lnTo>
                      <a:pt x="3657600" y="2419350"/>
                    </a:lnTo>
                    <a:cubicBezTo>
                      <a:pt x="3638550" y="1409700"/>
                      <a:pt x="3181350" y="1028700"/>
                      <a:pt x="2466975" y="1028700"/>
                    </a:cubicBezTo>
                    <a:cubicBezTo>
                      <a:pt x="1638300" y="1028700"/>
                      <a:pt x="1285875" y="1447800"/>
                      <a:pt x="1228725" y="24193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AutoShape 38" id="38"/>
          <p:cNvSpPr/>
          <p:nvPr/>
        </p:nvSpPr>
        <p:spPr>
          <a:xfrm>
            <a:off x="4918785" y="5374743"/>
            <a:ext cx="0" cy="3542692"/>
          </a:xfrm>
          <a:prstGeom prst="line">
            <a:avLst/>
          </a:prstGeom>
          <a:ln cap="flat" w="38100">
            <a:solidFill>
              <a:srgbClr val="1FCDBB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39" id="39"/>
          <p:cNvSpPr/>
          <p:nvPr/>
        </p:nvSpPr>
        <p:spPr>
          <a:xfrm>
            <a:off x="9081944" y="5374743"/>
            <a:ext cx="0" cy="3542692"/>
          </a:xfrm>
          <a:prstGeom prst="line">
            <a:avLst/>
          </a:prstGeom>
          <a:ln cap="flat" w="38100">
            <a:solidFill>
              <a:srgbClr val="1FCDBB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40" id="40"/>
          <p:cNvSpPr/>
          <p:nvPr/>
        </p:nvSpPr>
        <p:spPr>
          <a:xfrm flipH="false" flipV="false" rot="0">
            <a:off x="2229268" y="6170345"/>
            <a:ext cx="1342128" cy="1345716"/>
          </a:xfrm>
          <a:custGeom>
            <a:avLst/>
            <a:gdLst/>
            <a:ahLst/>
            <a:cxnLst/>
            <a:rect r="r" b="b" t="t" l="l"/>
            <a:pathLst>
              <a:path h="1345716" w="1342128">
                <a:moveTo>
                  <a:pt x="0" y="0"/>
                </a:moveTo>
                <a:lnTo>
                  <a:pt x="1342128" y="0"/>
                </a:lnTo>
                <a:lnTo>
                  <a:pt x="1342128" y="1345716"/>
                </a:lnTo>
                <a:lnTo>
                  <a:pt x="0" y="1345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6328577" y="6170345"/>
            <a:ext cx="1345716" cy="1345716"/>
          </a:xfrm>
          <a:custGeom>
            <a:avLst/>
            <a:gdLst/>
            <a:ahLst/>
            <a:cxnLst/>
            <a:rect r="r" b="b" t="t" l="l"/>
            <a:pathLst>
              <a:path h="1345716" w="1345716">
                <a:moveTo>
                  <a:pt x="0" y="0"/>
                </a:moveTo>
                <a:lnTo>
                  <a:pt x="1345716" y="0"/>
                </a:lnTo>
                <a:lnTo>
                  <a:pt x="1345716" y="1345716"/>
                </a:lnTo>
                <a:lnTo>
                  <a:pt x="0" y="1345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2" id="42"/>
          <p:cNvSpPr/>
          <p:nvPr/>
        </p:nvSpPr>
        <p:spPr>
          <a:xfrm>
            <a:off x="13242961" y="5374743"/>
            <a:ext cx="0" cy="3542692"/>
          </a:xfrm>
          <a:prstGeom prst="line">
            <a:avLst/>
          </a:prstGeom>
          <a:ln cap="flat" w="38100">
            <a:solidFill>
              <a:srgbClr val="1FCDBB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43" id="43"/>
          <p:cNvSpPr/>
          <p:nvPr/>
        </p:nvSpPr>
        <p:spPr>
          <a:xfrm flipH="false" flipV="false" rot="0">
            <a:off x="10489594" y="6252329"/>
            <a:ext cx="1345716" cy="1345716"/>
          </a:xfrm>
          <a:custGeom>
            <a:avLst/>
            <a:gdLst/>
            <a:ahLst/>
            <a:cxnLst/>
            <a:rect r="r" b="b" t="t" l="l"/>
            <a:pathLst>
              <a:path h="1345716" w="1345716">
                <a:moveTo>
                  <a:pt x="0" y="0"/>
                </a:moveTo>
                <a:lnTo>
                  <a:pt x="1345717" y="0"/>
                </a:lnTo>
                <a:lnTo>
                  <a:pt x="1345717" y="1345717"/>
                </a:lnTo>
                <a:lnTo>
                  <a:pt x="0" y="1345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4609620" y="6252329"/>
            <a:ext cx="1427701" cy="1427701"/>
          </a:xfrm>
          <a:custGeom>
            <a:avLst/>
            <a:gdLst/>
            <a:ahLst/>
            <a:cxnLst/>
            <a:rect r="r" b="b" t="t" l="l"/>
            <a:pathLst>
              <a:path h="1427701" w="1427701">
                <a:moveTo>
                  <a:pt x="0" y="0"/>
                </a:moveTo>
                <a:lnTo>
                  <a:pt x="1427701" y="0"/>
                </a:lnTo>
                <a:lnTo>
                  <a:pt x="1427701" y="1427701"/>
                </a:lnTo>
                <a:lnTo>
                  <a:pt x="0" y="1427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1028700" y="1574130"/>
            <a:ext cx="12876448" cy="1720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3"/>
              </a:lnSpc>
            </a:pPr>
            <a:r>
              <a:rPr lang="en-US" sz="6103" b="true">
                <a:solidFill>
                  <a:srgbClr val="FDFDF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Pow</a:t>
            </a:r>
            <a:r>
              <a:rPr lang="en-US" sz="6103" b="true">
                <a:solidFill>
                  <a:srgbClr val="FDFDF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ered by advanced AI and data visualization technologies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28700" y="3513956"/>
            <a:ext cx="16230600" cy="966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5"/>
              </a:lnSpc>
              <a:spcBef>
                <a:spcPct val="0"/>
              </a:spcBef>
            </a:pPr>
            <a:r>
              <a:rPr lang="en-US" sz="2832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Behind Stakeholder Suite lies a </a:t>
            </a:r>
            <a:r>
              <a:rPr lang="en-US" sz="2832">
                <a:solidFill>
                  <a:srgbClr val="1FCDBB"/>
                </a:solidFill>
                <a:latin typeface="Open Sans"/>
                <a:ea typeface="Open Sans"/>
                <a:cs typeface="Open Sans"/>
                <a:sym typeface="Open Sans"/>
              </a:rPr>
              <a:t>robust tech stack</a:t>
            </a:r>
            <a:r>
              <a:rPr lang="en-US" sz="2832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combining artificial intelligence, natural language processing, and interactive visualization.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795560" y="5384092"/>
            <a:ext cx="2209545" cy="459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en-US" b="true" sz="2647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Data layer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028700" y="7804970"/>
            <a:ext cx="3745406" cy="973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6"/>
              </a:lnSpc>
            </a:pPr>
            <a:r>
              <a:rPr lang="en-US" sz="1897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Semantic retrieval &amp; clustering</a:t>
            </a:r>
          </a:p>
          <a:p>
            <a:pPr algn="ctr">
              <a:lnSpc>
                <a:spcPts val="2656"/>
              </a:lnSpc>
              <a:spcBef>
                <a:spcPct val="0"/>
              </a:spcBef>
            </a:pPr>
            <a:r>
              <a:rPr lang="en-US" sz="189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OpenSe</a:t>
            </a:r>
            <a:r>
              <a:rPr lang="en-US" sz="189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arch • HDBSCAN • Spectral clustering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5687501" y="5384092"/>
            <a:ext cx="2627867" cy="459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en-US" b="true" sz="2647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NLP &amp; AI Layer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065605" y="7804970"/>
            <a:ext cx="3871659" cy="973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6"/>
              </a:lnSpc>
            </a:pPr>
            <a:r>
              <a:rPr lang="en-US" sz="1897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Entity, argument &amp; topic extraction</a:t>
            </a:r>
          </a:p>
          <a:p>
            <a:pPr algn="ctr">
              <a:lnSpc>
                <a:spcPts val="2656"/>
              </a:lnSpc>
              <a:spcBef>
                <a:spcPct val="0"/>
              </a:spcBef>
            </a:pPr>
            <a:r>
              <a:rPr lang="en-US" sz="189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FL</a:t>
            </a:r>
            <a:r>
              <a:rPr lang="en-US" sz="189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AIR • LLMs (GPT-4o, Azure) • RAG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9853566" y="5387984"/>
            <a:ext cx="2627867" cy="459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en-US" b="true" sz="2647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Modeling Layer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9226623" y="7968940"/>
            <a:ext cx="3871659" cy="645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6"/>
              </a:lnSpc>
            </a:pPr>
            <a:r>
              <a:rPr lang="en-US" sz="1897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Similarity &amp; stance detection</a:t>
            </a:r>
          </a:p>
          <a:p>
            <a:pPr algn="ctr">
              <a:lnSpc>
                <a:spcPts val="2656"/>
              </a:lnSpc>
              <a:spcBef>
                <a:spcPct val="0"/>
              </a:spcBef>
            </a:pPr>
            <a:r>
              <a:rPr lang="en-US" sz="189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</a:t>
            </a:r>
            <a:r>
              <a:rPr lang="en-US" sz="189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sine similarity • MMR ranking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3701112" y="5387984"/>
            <a:ext cx="3244717" cy="459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en-US" b="true" sz="2647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Vizualisation Layer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3387641" y="7968940"/>
            <a:ext cx="3871659" cy="645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6"/>
              </a:lnSpc>
            </a:pPr>
            <a:r>
              <a:rPr lang="en-US" sz="1897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Interactive dashboards &amp; maps</a:t>
            </a:r>
          </a:p>
          <a:p>
            <a:pPr algn="ctr">
              <a:lnSpc>
                <a:spcPts val="2656"/>
              </a:lnSpc>
              <a:spcBef>
                <a:spcPct val="0"/>
              </a:spcBef>
            </a:pPr>
            <a:r>
              <a:rPr lang="en-US" sz="189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</a:t>
            </a:r>
            <a:r>
              <a:rPr lang="en-US" sz="189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lotly • D3.js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88414"/>
            <a:ext cx="9144000" cy="161866"/>
          </a:xfrm>
          <a:custGeom>
            <a:avLst/>
            <a:gdLst/>
            <a:ahLst/>
            <a:cxnLst/>
            <a:rect r="r" b="b" t="t" l="l"/>
            <a:pathLst>
              <a:path h="161866" w="9144000">
                <a:moveTo>
                  <a:pt x="0" y="0"/>
                </a:moveTo>
                <a:lnTo>
                  <a:pt x="9144000" y="0"/>
                </a:lnTo>
                <a:lnTo>
                  <a:pt x="9144000" y="161866"/>
                </a:lnTo>
                <a:lnTo>
                  <a:pt x="0" y="16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8846" y="204015"/>
            <a:ext cx="5514127" cy="613960"/>
            <a:chOff x="0" y="0"/>
            <a:chExt cx="7352169" cy="818614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69817"/>
              <a:ext cx="1614057" cy="571691"/>
              <a:chOff x="0" y="0"/>
              <a:chExt cx="26718273" cy="946348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6718261" cy="9906890"/>
              </a:xfrm>
              <a:custGeom>
                <a:avLst/>
                <a:gdLst/>
                <a:ahLst/>
                <a:cxnLst/>
                <a:rect r="r" b="b" t="t" l="l"/>
                <a:pathLst>
                  <a:path h="9906890" w="26718261">
                    <a:moveTo>
                      <a:pt x="3281045" y="4959731"/>
                    </a:moveTo>
                    <a:cubicBezTo>
                      <a:pt x="5224272" y="4959731"/>
                      <a:pt x="5888990" y="6065266"/>
                      <a:pt x="5888990" y="6795389"/>
                    </a:cubicBezTo>
                    <a:cubicBezTo>
                      <a:pt x="5888990" y="7256780"/>
                      <a:pt x="5690616" y="7480427"/>
                      <a:pt x="5288661" y="7480427"/>
                    </a:cubicBezTo>
                    <a:cubicBezTo>
                      <a:pt x="4679950" y="7478776"/>
                      <a:pt x="3452622" y="7468743"/>
                      <a:pt x="2969514" y="7468743"/>
                    </a:cubicBezTo>
                    <a:cubicBezTo>
                      <a:pt x="2632075" y="7467092"/>
                      <a:pt x="2506472" y="7276847"/>
                      <a:pt x="2506472" y="7109968"/>
                    </a:cubicBezTo>
                    <a:cubicBezTo>
                      <a:pt x="2506472" y="6898894"/>
                      <a:pt x="2663063" y="6742812"/>
                      <a:pt x="2956052" y="6732016"/>
                    </a:cubicBezTo>
                    <a:cubicBezTo>
                      <a:pt x="3471799" y="6712839"/>
                      <a:pt x="4092194" y="6693662"/>
                      <a:pt x="4422902" y="6673597"/>
                    </a:cubicBezTo>
                    <a:cubicBezTo>
                      <a:pt x="4781169" y="6652768"/>
                      <a:pt x="4832350" y="6394958"/>
                      <a:pt x="4649851" y="6205475"/>
                    </a:cubicBezTo>
                    <a:cubicBezTo>
                      <a:pt x="4354322" y="5902580"/>
                      <a:pt x="3785870" y="5750688"/>
                      <a:pt x="3059176" y="5808346"/>
                    </a:cubicBezTo>
                    <a:cubicBezTo>
                      <a:pt x="2365121" y="5864226"/>
                      <a:pt x="1486027" y="6248909"/>
                      <a:pt x="1486027" y="7194297"/>
                    </a:cubicBezTo>
                    <a:cubicBezTo>
                      <a:pt x="1486027" y="8445881"/>
                      <a:pt x="3516249" y="8852281"/>
                      <a:pt x="5291201" y="8471790"/>
                    </a:cubicBezTo>
                    <a:cubicBezTo>
                      <a:pt x="5543169" y="8417561"/>
                      <a:pt x="5711444" y="8495158"/>
                      <a:pt x="5765927" y="8702930"/>
                    </a:cubicBezTo>
                    <a:cubicBezTo>
                      <a:pt x="5827014" y="8934070"/>
                      <a:pt x="5638673" y="9083422"/>
                      <a:pt x="5431028" y="9154288"/>
                    </a:cubicBezTo>
                    <a:cubicBezTo>
                      <a:pt x="3238373" y="9906890"/>
                      <a:pt x="246888" y="9288654"/>
                      <a:pt x="246888" y="7262623"/>
                    </a:cubicBezTo>
                    <a:cubicBezTo>
                      <a:pt x="246888" y="5834126"/>
                      <a:pt x="1522857" y="4959605"/>
                      <a:pt x="3281045" y="4959605"/>
                    </a:cubicBezTo>
                    <a:close/>
                    <a:moveTo>
                      <a:pt x="23869142" y="4959731"/>
                    </a:moveTo>
                    <a:cubicBezTo>
                      <a:pt x="25812369" y="4959731"/>
                      <a:pt x="26476198" y="6065266"/>
                      <a:pt x="26476198" y="6795389"/>
                    </a:cubicBezTo>
                    <a:cubicBezTo>
                      <a:pt x="26476198" y="7256780"/>
                      <a:pt x="26278585" y="7480427"/>
                      <a:pt x="25875869" y="7480427"/>
                    </a:cubicBezTo>
                    <a:cubicBezTo>
                      <a:pt x="25267157" y="7478776"/>
                      <a:pt x="24040719" y="7468743"/>
                      <a:pt x="23557610" y="7468743"/>
                    </a:cubicBezTo>
                    <a:cubicBezTo>
                      <a:pt x="23220172" y="7467092"/>
                      <a:pt x="23094569" y="7276847"/>
                      <a:pt x="23094569" y="7109968"/>
                    </a:cubicBezTo>
                    <a:cubicBezTo>
                      <a:pt x="23094569" y="6898894"/>
                      <a:pt x="23251159" y="6742812"/>
                      <a:pt x="23544149" y="6732016"/>
                    </a:cubicBezTo>
                    <a:cubicBezTo>
                      <a:pt x="24059896" y="6712839"/>
                      <a:pt x="24680290" y="6693662"/>
                      <a:pt x="25010111" y="6673597"/>
                    </a:cubicBezTo>
                    <a:cubicBezTo>
                      <a:pt x="25369267" y="6652768"/>
                      <a:pt x="25420321" y="6394958"/>
                      <a:pt x="25237822" y="6205475"/>
                    </a:cubicBezTo>
                    <a:cubicBezTo>
                      <a:pt x="24943183" y="5902580"/>
                      <a:pt x="24374604" y="5750688"/>
                      <a:pt x="23647147" y="5808346"/>
                    </a:cubicBezTo>
                    <a:cubicBezTo>
                      <a:pt x="22953982" y="5864226"/>
                      <a:pt x="22073998" y="6248909"/>
                      <a:pt x="22073998" y="7194297"/>
                    </a:cubicBezTo>
                    <a:cubicBezTo>
                      <a:pt x="22073998" y="8445881"/>
                      <a:pt x="24105108" y="8852281"/>
                      <a:pt x="25879172" y="8471790"/>
                    </a:cubicBezTo>
                    <a:cubicBezTo>
                      <a:pt x="26131140" y="8417561"/>
                      <a:pt x="26299415" y="8495158"/>
                      <a:pt x="26353008" y="8702930"/>
                    </a:cubicBezTo>
                    <a:cubicBezTo>
                      <a:pt x="26414096" y="8934070"/>
                      <a:pt x="26225754" y="9083422"/>
                      <a:pt x="26018108" y="9154288"/>
                    </a:cubicBezTo>
                    <a:cubicBezTo>
                      <a:pt x="23826215" y="9906890"/>
                      <a:pt x="20834857" y="9288654"/>
                      <a:pt x="20834857" y="7262623"/>
                    </a:cubicBezTo>
                    <a:cubicBezTo>
                      <a:pt x="20834857" y="5834126"/>
                      <a:pt x="22110826" y="4959605"/>
                      <a:pt x="23868887" y="4959605"/>
                    </a:cubicBezTo>
                    <a:close/>
                    <a:moveTo>
                      <a:pt x="15572231" y="4957191"/>
                    </a:moveTo>
                    <a:cubicBezTo>
                      <a:pt x="16149193" y="4949571"/>
                      <a:pt x="16724629" y="5018024"/>
                      <a:pt x="17283556" y="5160772"/>
                    </a:cubicBezTo>
                    <a:cubicBezTo>
                      <a:pt x="17591658" y="5241671"/>
                      <a:pt x="17744819" y="5391912"/>
                      <a:pt x="17682082" y="5625592"/>
                    </a:cubicBezTo>
                    <a:cubicBezTo>
                      <a:pt x="17623535" y="5845937"/>
                      <a:pt x="17389094" y="5888482"/>
                      <a:pt x="17150460" y="5855081"/>
                    </a:cubicBezTo>
                    <a:cubicBezTo>
                      <a:pt x="14438756" y="5472049"/>
                      <a:pt x="13525246" y="6372479"/>
                      <a:pt x="13525246" y="7190105"/>
                    </a:cubicBezTo>
                    <a:cubicBezTo>
                      <a:pt x="13525246" y="8059548"/>
                      <a:pt x="14591919" y="8608568"/>
                      <a:pt x="15561436" y="8608568"/>
                    </a:cubicBezTo>
                    <a:cubicBezTo>
                      <a:pt x="16302354" y="8608568"/>
                      <a:pt x="17017364" y="8359140"/>
                      <a:pt x="17311243" y="7978649"/>
                    </a:cubicBezTo>
                    <a:cubicBezTo>
                      <a:pt x="17457801" y="7788403"/>
                      <a:pt x="17451958" y="7566406"/>
                      <a:pt x="17019015" y="7544690"/>
                    </a:cubicBezTo>
                    <a:cubicBezTo>
                      <a:pt x="16697578" y="7528053"/>
                      <a:pt x="16000983" y="7495414"/>
                      <a:pt x="15454249" y="7467093"/>
                    </a:cubicBezTo>
                    <a:cubicBezTo>
                      <a:pt x="15095093" y="7448678"/>
                      <a:pt x="14991207" y="7256781"/>
                      <a:pt x="14991207" y="7108318"/>
                    </a:cubicBezTo>
                    <a:cubicBezTo>
                      <a:pt x="14991207" y="6937249"/>
                      <a:pt x="15087473" y="6730366"/>
                      <a:pt x="15472665" y="6730366"/>
                    </a:cubicBezTo>
                    <a:cubicBezTo>
                      <a:pt x="16266415" y="6728715"/>
                      <a:pt x="17507077" y="6718682"/>
                      <a:pt x="17909032" y="6718682"/>
                    </a:cubicBezTo>
                    <a:cubicBezTo>
                      <a:pt x="18330165" y="6718682"/>
                      <a:pt x="18580481" y="6906389"/>
                      <a:pt x="18578830" y="7396227"/>
                    </a:cubicBezTo>
                    <a:cubicBezTo>
                      <a:pt x="18578830" y="8359141"/>
                      <a:pt x="17590136" y="9460612"/>
                      <a:pt x="15559787" y="9460612"/>
                    </a:cubicBezTo>
                    <a:cubicBezTo>
                      <a:pt x="13741400" y="9460612"/>
                      <a:pt x="12282932" y="8731378"/>
                      <a:pt x="12282932" y="7229349"/>
                    </a:cubicBezTo>
                    <a:cubicBezTo>
                      <a:pt x="12282932" y="5825872"/>
                      <a:pt x="13746353" y="4957192"/>
                      <a:pt x="15572360" y="4957192"/>
                    </a:cubicBezTo>
                    <a:close/>
                    <a:moveTo>
                      <a:pt x="7134860" y="5060696"/>
                    </a:moveTo>
                    <a:cubicBezTo>
                      <a:pt x="7299833" y="5060315"/>
                      <a:pt x="7459345" y="5119624"/>
                      <a:pt x="7583551" y="5227574"/>
                    </a:cubicBezTo>
                    <a:lnTo>
                      <a:pt x="9998075" y="7273544"/>
                    </a:lnTo>
                    <a:cubicBezTo>
                      <a:pt x="10150475" y="7405370"/>
                      <a:pt x="10329672" y="7505447"/>
                      <a:pt x="10476992" y="7440423"/>
                    </a:cubicBezTo>
                    <a:cubicBezTo>
                      <a:pt x="10624313" y="7375399"/>
                      <a:pt x="10635235" y="7217665"/>
                      <a:pt x="10655300" y="7065773"/>
                    </a:cubicBezTo>
                    <a:cubicBezTo>
                      <a:pt x="10688828" y="6813804"/>
                      <a:pt x="10840339" y="5820030"/>
                      <a:pt x="10878820" y="5533010"/>
                    </a:cubicBezTo>
                    <a:cubicBezTo>
                      <a:pt x="10913110" y="5273549"/>
                      <a:pt x="11047984" y="5061586"/>
                      <a:pt x="11310874" y="5061586"/>
                    </a:cubicBezTo>
                    <a:cubicBezTo>
                      <a:pt x="11534394" y="5061586"/>
                      <a:pt x="11721084" y="5223511"/>
                      <a:pt x="11720322" y="5518786"/>
                    </a:cubicBezTo>
                    <a:lnTo>
                      <a:pt x="11720322" y="8706231"/>
                    </a:lnTo>
                    <a:cubicBezTo>
                      <a:pt x="11720322" y="9313673"/>
                      <a:pt x="11356975" y="9397112"/>
                      <a:pt x="11156823" y="9397112"/>
                    </a:cubicBezTo>
                    <a:cubicBezTo>
                      <a:pt x="10974705" y="9406382"/>
                      <a:pt x="10796905" y="9339580"/>
                      <a:pt x="10666222" y="9212707"/>
                    </a:cubicBezTo>
                    <a:cubicBezTo>
                      <a:pt x="10666222" y="9212707"/>
                      <a:pt x="8635111" y="7382891"/>
                      <a:pt x="8388985" y="7170040"/>
                    </a:cubicBezTo>
                    <a:cubicBezTo>
                      <a:pt x="8142859" y="6957189"/>
                      <a:pt x="7981315" y="6857112"/>
                      <a:pt x="7807960" y="6910579"/>
                    </a:cubicBezTo>
                    <a:cubicBezTo>
                      <a:pt x="7616190" y="6969761"/>
                      <a:pt x="7585328" y="7125082"/>
                      <a:pt x="7550150" y="7322821"/>
                    </a:cubicBezTo>
                    <a:cubicBezTo>
                      <a:pt x="7522464" y="7493002"/>
                      <a:pt x="7271385" y="9017509"/>
                      <a:pt x="7271385" y="9017509"/>
                    </a:cubicBezTo>
                    <a:cubicBezTo>
                      <a:pt x="7256653" y="9235441"/>
                      <a:pt x="7071868" y="9402954"/>
                      <a:pt x="6852793" y="9397112"/>
                    </a:cubicBezTo>
                    <a:cubicBezTo>
                      <a:pt x="6844411" y="9397112"/>
                      <a:pt x="6836156" y="9396985"/>
                      <a:pt x="6827774" y="9396478"/>
                    </a:cubicBezTo>
                    <a:cubicBezTo>
                      <a:pt x="6614668" y="9383523"/>
                      <a:pt x="6452235" y="9200771"/>
                      <a:pt x="6465189" y="8988299"/>
                    </a:cubicBezTo>
                    <a:lnTo>
                      <a:pt x="6465189" y="5788279"/>
                    </a:lnTo>
                    <a:cubicBezTo>
                      <a:pt x="6465189" y="5271770"/>
                      <a:pt x="6793357" y="5060696"/>
                      <a:pt x="7134987" y="5060696"/>
                    </a:cubicBezTo>
                    <a:close/>
                    <a:moveTo>
                      <a:pt x="20246594" y="6268974"/>
                    </a:moveTo>
                    <a:cubicBezTo>
                      <a:pt x="20256881" y="6265545"/>
                      <a:pt x="20267803" y="6264783"/>
                      <a:pt x="20278598" y="6266688"/>
                    </a:cubicBezTo>
                    <a:cubicBezTo>
                      <a:pt x="20313650" y="6273165"/>
                      <a:pt x="20336763" y="6306693"/>
                      <a:pt x="20330286" y="6341491"/>
                    </a:cubicBezTo>
                    <a:cubicBezTo>
                      <a:pt x="20279232" y="7426198"/>
                      <a:pt x="20177123" y="8515096"/>
                      <a:pt x="20141946" y="8868918"/>
                    </a:cubicBezTo>
                    <a:cubicBezTo>
                      <a:pt x="20104227" y="9290304"/>
                      <a:pt x="19894169" y="9398000"/>
                      <a:pt x="19677253" y="9398000"/>
                    </a:cubicBezTo>
                    <a:cubicBezTo>
                      <a:pt x="19460338" y="9398000"/>
                      <a:pt x="19246977" y="9282811"/>
                      <a:pt x="19209258" y="8865616"/>
                    </a:cubicBezTo>
                    <a:cubicBezTo>
                      <a:pt x="19179921" y="8544306"/>
                      <a:pt x="19075273" y="7628128"/>
                      <a:pt x="19035903" y="6523482"/>
                    </a:cubicBezTo>
                    <a:cubicBezTo>
                      <a:pt x="19035522" y="6490462"/>
                      <a:pt x="19058764" y="6461761"/>
                      <a:pt x="19091148" y="6455029"/>
                    </a:cubicBezTo>
                    <a:lnTo>
                      <a:pt x="20246467" y="6268974"/>
                    </a:lnTo>
                    <a:close/>
                    <a:moveTo>
                      <a:pt x="19680681" y="4957318"/>
                    </a:moveTo>
                    <a:cubicBezTo>
                      <a:pt x="19703033" y="4955921"/>
                      <a:pt x="19725512" y="4955667"/>
                      <a:pt x="19747864" y="4956556"/>
                    </a:cubicBezTo>
                    <a:cubicBezTo>
                      <a:pt x="20105497" y="4971034"/>
                      <a:pt x="20383500" y="5271770"/>
                      <a:pt x="20368895" y="5628132"/>
                    </a:cubicBezTo>
                    <a:cubicBezTo>
                      <a:pt x="20363814" y="5655691"/>
                      <a:pt x="20363814" y="5713222"/>
                      <a:pt x="20363814" y="5769991"/>
                    </a:cubicBezTo>
                    <a:cubicBezTo>
                      <a:pt x="20362672" y="5803138"/>
                      <a:pt x="20338033" y="5830697"/>
                      <a:pt x="20305268" y="5835904"/>
                    </a:cubicBezTo>
                    <a:lnTo>
                      <a:pt x="19099656" y="6031103"/>
                    </a:lnTo>
                    <a:cubicBezTo>
                      <a:pt x="19096735" y="6031611"/>
                      <a:pt x="19093814" y="6031865"/>
                      <a:pt x="19090894" y="6032119"/>
                    </a:cubicBezTo>
                    <a:cubicBezTo>
                      <a:pt x="19051651" y="6034278"/>
                      <a:pt x="19018123" y="6004306"/>
                      <a:pt x="19015963" y="5965190"/>
                    </a:cubicBezTo>
                    <a:cubicBezTo>
                      <a:pt x="19008471" y="5802503"/>
                      <a:pt x="19002628" y="5672328"/>
                      <a:pt x="19002628" y="5624703"/>
                    </a:cubicBezTo>
                    <a:cubicBezTo>
                      <a:pt x="19001358" y="5600700"/>
                      <a:pt x="19001485" y="5576570"/>
                      <a:pt x="19003009" y="5552567"/>
                    </a:cubicBezTo>
                    <a:cubicBezTo>
                      <a:pt x="19025234" y="5201666"/>
                      <a:pt x="19328637" y="4935093"/>
                      <a:pt x="19680808" y="4957191"/>
                    </a:cubicBezTo>
                    <a:close/>
                    <a:moveTo>
                      <a:pt x="13359512" y="0"/>
                    </a:moveTo>
                    <a:cubicBezTo>
                      <a:pt x="18468339" y="0"/>
                      <a:pt x="23138257" y="1441069"/>
                      <a:pt x="26718261" y="3823335"/>
                    </a:cubicBezTo>
                    <a:cubicBezTo>
                      <a:pt x="23158450" y="2643505"/>
                      <a:pt x="18995771" y="1911731"/>
                      <a:pt x="13359512" y="1911731"/>
                    </a:cubicBezTo>
                    <a:cubicBezTo>
                      <a:pt x="7723253" y="1911731"/>
                      <a:pt x="3560699" y="2643378"/>
                      <a:pt x="0" y="3823335"/>
                    </a:cubicBezTo>
                    <a:cubicBezTo>
                      <a:pt x="3580003" y="1441069"/>
                      <a:pt x="8250809" y="0"/>
                      <a:pt x="133595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2298560" y="22441"/>
              <a:ext cx="304966" cy="447091"/>
              <a:chOff x="0" y="0"/>
              <a:chExt cx="5048250" cy="740092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50482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5048250">
                    <a:moveTo>
                      <a:pt x="5048250" y="5076825"/>
                    </a:moveTo>
                    <a:cubicBezTo>
                      <a:pt x="5048250" y="6505575"/>
                      <a:pt x="4000500" y="7400925"/>
                      <a:pt x="2276475" y="7400925"/>
                    </a:cubicBezTo>
                    <a:cubicBezTo>
                      <a:pt x="1447800" y="7400925"/>
                      <a:pt x="647700" y="7210425"/>
                      <a:pt x="0" y="6877050"/>
                    </a:cubicBezTo>
                    <a:lnTo>
                      <a:pt x="247650" y="5229225"/>
                    </a:lnTo>
                    <a:cubicBezTo>
                      <a:pt x="895350" y="5553075"/>
                      <a:pt x="1562100" y="5743575"/>
                      <a:pt x="2257425" y="5743575"/>
                    </a:cubicBezTo>
                    <a:cubicBezTo>
                      <a:pt x="2895600" y="5743575"/>
                      <a:pt x="3143250" y="5553075"/>
                      <a:pt x="3143250" y="5200650"/>
                    </a:cubicBezTo>
                    <a:cubicBezTo>
                      <a:pt x="3143250" y="4324350"/>
                      <a:pt x="9525" y="4695825"/>
                      <a:pt x="9525" y="2286000"/>
                    </a:cubicBezTo>
                    <a:cubicBezTo>
                      <a:pt x="9525" y="1028700"/>
                      <a:pt x="819150" y="0"/>
                      <a:pt x="2733675" y="0"/>
                    </a:cubicBezTo>
                    <a:cubicBezTo>
                      <a:pt x="3448050" y="0"/>
                      <a:pt x="4229100" y="133350"/>
                      <a:pt x="4810125" y="361950"/>
                    </a:cubicBezTo>
                    <a:lnTo>
                      <a:pt x="4581525" y="1971675"/>
                    </a:lnTo>
                    <a:cubicBezTo>
                      <a:pt x="3962400" y="1790700"/>
                      <a:pt x="3352800" y="1695450"/>
                      <a:pt x="2847975" y="1695450"/>
                    </a:cubicBezTo>
                    <a:cubicBezTo>
                      <a:pt x="2076450" y="1695450"/>
                      <a:pt x="1924050" y="1905000"/>
                      <a:pt x="1924050" y="2181225"/>
                    </a:cubicBezTo>
                    <a:cubicBezTo>
                      <a:pt x="1924050" y="3067050"/>
                      <a:pt x="5048250" y="2667000"/>
                      <a:pt x="5048250" y="50768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2615255" y="27044"/>
              <a:ext cx="217504" cy="440187"/>
              <a:chOff x="0" y="0"/>
              <a:chExt cx="3600450" cy="7286625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600450" cy="7286625"/>
              </a:xfrm>
              <a:custGeom>
                <a:avLst/>
                <a:gdLst/>
                <a:ahLst/>
                <a:cxnLst/>
                <a:rect r="r" b="b" t="t" l="l"/>
                <a:pathLst>
                  <a:path h="7286625" w="3600450">
                    <a:moveTo>
                      <a:pt x="3600450" y="2686050"/>
                    </a:moveTo>
                    <a:lnTo>
                      <a:pt x="2390775" y="2686050"/>
                    </a:lnTo>
                    <a:lnTo>
                      <a:pt x="2390775" y="5362575"/>
                    </a:lnTo>
                    <a:cubicBezTo>
                      <a:pt x="2390775" y="5734050"/>
                      <a:pt x="2571750" y="5895975"/>
                      <a:pt x="2990850" y="5895975"/>
                    </a:cubicBezTo>
                    <a:cubicBezTo>
                      <a:pt x="3133725" y="5895975"/>
                      <a:pt x="3333750" y="5867400"/>
                      <a:pt x="3438525" y="5829300"/>
                    </a:cubicBezTo>
                    <a:lnTo>
                      <a:pt x="3533775" y="7105650"/>
                    </a:lnTo>
                    <a:cubicBezTo>
                      <a:pt x="3324225" y="7210425"/>
                      <a:pt x="2886075" y="7286625"/>
                      <a:pt x="2428875" y="7286625"/>
                    </a:cubicBezTo>
                    <a:cubicBezTo>
                      <a:pt x="1152525" y="7286625"/>
                      <a:pt x="552450" y="6553200"/>
                      <a:pt x="552450" y="5410200"/>
                    </a:cubicBezTo>
                    <a:lnTo>
                      <a:pt x="552450" y="2686050"/>
                    </a:lnTo>
                    <a:lnTo>
                      <a:pt x="0" y="2686050"/>
                    </a:lnTo>
                    <a:lnTo>
                      <a:pt x="0" y="1362075"/>
                    </a:lnTo>
                    <a:lnTo>
                      <a:pt x="647700" y="1362075"/>
                    </a:lnTo>
                    <a:lnTo>
                      <a:pt x="942975" y="123825"/>
                    </a:lnTo>
                    <a:lnTo>
                      <a:pt x="2390775" y="0"/>
                    </a:lnTo>
                    <a:lnTo>
                      <a:pt x="2390775" y="1362075"/>
                    </a:lnTo>
                    <a:lnTo>
                      <a:pt x="3600450" y="1362075"/>
                    </a:lnTo>
                    <a:lnTo>
                      <a:pt x="3600450" y="26860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2855386" y="103573"/>
              <a:ext cx="294608" cy="363657"/>
              <a:chOff x="0" y="0"/>
              <a:chExt cx="4876800" cy="6019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876800" cy="6019800"/>
              </a:xfrm>
              <a:custGeom>
                <a:avLst/>
                <a:gdLst/>
                <a:ahLst/>
                <a:cxnLst/>
                <a:rect r="r" b="b" t="t" l="l"/>
                <a:pathLst>
                  <a:path h="6019800" w="4876800">
                    <a:moveTo>
                      <a:pt x="3467100" y="5924550"/>
                    </a:moveTo>
                    <a:lnTo>
                      <a:pt x="3333750" y="5448300"/>
                    </a:lnTo>
                    <a:cubicBezTo>
                      <a:pt x="2952750" y="5810250"/>
                      <a:pt x="2438400" y="6019800"/>
                      <a:pt x="1819275" y="6019800"/>
                    </a:cubicBezTo>
                    <a:cubicBezTo>
                      <a:pt x="685800" y="6019800"/>
                      <a:pt x="0" y="5372100"/>
                      <a:pt x="0" y="4067175"/>
                    </a:cubicBezTo>
                    <a:cubicBezTo>
                      <a:pt x="0" y="3000375"/>
                      <a:pt x="771525" y="2228850"/>
                      <a:pt x="2076450" y="2228850"/>
                    </a:cubicBezTo>
                    <a:cubicBezTo>
                      <a:pt x="2466975" y="2228850"/>
                      <a:pt x="2781300" y="2276475"/>
                      <a:pt x="3057525" y="2352675"/>
                    </a:cubicBezTo>
                    <a:lnTo>
                      <a:pt x="3057525" y="2143125"/>
                    </a:lnTo>
                    <a:cubicBezTo>
                      <a:pt x="3057525" y="1714500"/>
                      <a:pt x="2809875" y="1476375"/>
                      <a:pt x="2095500" y="1476375"/>
                    </a:cubicBezTo>
                    <a:cubicBezTo>
                      <a:pt x="1438275" y="1476375"/>
                      <a:pt x="1057275" y="1571625"/>
                      <a:pt x="504825" y="1771650"/>
                    </a:cubicBezTo>
                    <a:lnTo>
                      <a:pt x="361950" y="381000"/>
                    </a:lnTo>
                    <a:cubicBezTo>
                      <a:pt x="962025" y="123825"/>
                      <a:pt x="1657350" y="0"/>
                      <a:pt x="2438400" y="0"/>
                    </a:cubicBezTo>
                    <a:cubicBezTo>
                      <a:pt x="4276725" y="0"/>
                      <a:pt x="4876800" y="790575"/>
                      <a:pt x="4876800" y="2400300"/>
                    </a:cubicBezTo>
                    <a:lnTo>
                      <a:pt x="4876800" y="5924550"/>
                    </a:lnTo>
                    <a:lnTo>
                      <a:pt x="3467100" y="5924550"/>
                    </a:lnTo>
                    <a:close/>
                    <a:moveTo>
                      <a:pt x="3057525" y="4105275"/>
                    </a:moveTo>
                    <a:lnTo>
                      <a:pt x="3057525" y="3514725"/>
                    </a:lnTo>
                    <a:cubicBezTo>
                      <a:pt x="2924175" y="3476625"/>
                      <a:pt x="2714625" y="3429000"/>
                      <a:pt x="2428875" y="3429000"/>
                    </a:cubicBezTo>
                    <a:cubicBezTo>
                      <a:pt x="1943100" y="3429000"/>
                      <a:pt x="1714500" y="3629025"/>
                      <a:pt x="1714500" y="4048125"/>
                    </a:cubicBezTo>
                    <a:cubicBezTo>
                      <a:pt x="1714500" y="4467225"/>
                      <a:pt x="1952625" y="4638675"/>
                      <a:pt x="2324100" y="4638675"/>
                    </a:cubicBezTo>
                    <a:cubicBezTo>
                      <a:pt x="2714625" y="4638675"/>
                      <a:pt x="3057525" y="4419600"/>
                      <a:pt x="3057525" y="41052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3202524" y="7673"/>
              <a:ext cx="653483" cy="463971"/>
              <a:chOff x="0" y="0"/>
              <a:chExt cx="10817428" cy="768032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5610479" y="158750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63500" y="63500"/>
                <a:ext cx="545782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457825">
                    <a:moveTo>
                      <a:pt x="1828800" y="0"/>
                    </a:moveTo>
                    <a:lnTo>
                      <a:pt x="1828800" y="3629025"/>
                    </a:lnTo>
                    <a:lnTo>
                      <a:pt x="2476500" y="3629025"/>
                    </a:lnTo>
                    <a:lnTo>
                      <a:pt x="3419475" y="1619250"/>
                    </a:lnTo>
                    <a:lnTo>
                      <a:pt x="5419725" y="1619250"/>
                    </a:lnTo>
                    <a:lnTo>
                      <a:pt x="4038600" y="4267200"/>
                    </a:lnTo>
                    <a:lnTo>
                      <a:pt x="5457825" y="7448550"/>
                    </a:lnTo>
                    <a:lnTo>
                      <a:pt x="3419475" y="7448550"/>
                    </a:lnTo>
                    <a:lnTo>
                      <a:pt x="2466975" y="5057775"/>
                    </a:lnTo>
                    <a:lnTo>
                      <a:pt x="1828800" y="5057775"/>
                    </a:ln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3897520" y="11508"/>
              <a:ext cx="310144" cy="449968"/>
              <a:chOff x="0" y="0"/>
              <a:chExt cx="5133975" cy="744855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1339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133975">
                    <a:moveTo>
                      <a:pt x="5133975" y="7448550"/>
                    </a:moveTo>
                    <a:lnTo>
                      <a:pt x="3295650" y="7448550"/>
                    </a:lnTo>
                    <a:lnTo>
                      <a:pt x="3295650" y="3810000"/>
                    </a:lnTo>
                    <a:cubicBezTo>
                      <a:pt x="3295650" y="3305175"/>
                      <a:pt x="3076575" y="3067050"/>
                      <a:pt x="2590800" y="3067050"/>
                    </a:cubicBezTo>
                    <a:cubicBezTo>
                      <a:pt x="2257425" y="3067050"/>
                      <a:pt x="1981200" y="3209925"/>
                      <a:pt x="1828800" y="3400425"/>
                    </a:cubicBez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lnTo>
                      <a:pt x="1828800" y="1152525"/>
                    </a:lnTo>
                    <a:lnTo>
                      <a:pt x="1809750" y="1914525"/>
                    </a:lnTo>
                    <a:lnTo>
                      <a:pt x="1838325" y="1933575"/>
                    </a:lnTo>
                    <a:cubicBezTo>
                      <a:pt x="2266950" y="1609725"/>
                      <a:pt x="2752725" y="1514475"/>
                      <a:pt x="3181350" y="1514475"/>
                    </a:cubicBezTo>
                    <a:cubicBezTo>
                      <a:pt x="4400550" y="1514475"/>
                      <a:pt x="5133975" y="2371725"/>
                      <a:pt x="5133975" y="3810000"/>
                    </a:cubicBezTo>
                    <a:lnTo>
                      <a:pt x="51339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4248344" y="102998"/>
              <a:ext cx="332585" cy="366534"/>
              <a:chOff x="0" y="0"/>
              <a:chExt cx="5505450" cy="6067425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5505450" cy="6067425"/>
              </a:xfrm>
              <a:custGeom>
                <a:avLst/>
                <a:gdLst/>
                <a:ahLst/>
                <a:cxnLst/>
                <a:rect r="r" b="b" t="t" l="l"/>
                <a:pathLst>
                  <a:path h="6067425" w="5505450">
                    <a:moveTo>
                      <a:pt x="5505450" y="3048000"/>
                    </a:moveTo>
                    <a:cubicBezTo>
                      <a:pt x="5505450" y="5181600"/>
                      <a:pt x="4676775" y="6067425"/>
                      <a:pt x="2752725" y="6067425"/>
                    </a:cubicBezTo>
                    <a:cubicBezTo>
                      <a:pt x="847725" y="6067425"/>
                      <a:pt x="0" y="5181600"/>
                      <a:pt x="0" y="3048000"/>
                    </a:cubicBezTo>
                    <a:cubicBezTo>
                      <a:pt x="0" y="914400"/>
                      <a:pt x="857250" y="0"/>
                      <a:pt x="2762250" y="0"/>
                    </a:cubicBezTo>
                    <a:cubicBezTo>
                      <a:pt x="4676775" y="0"/>
                      <a:pt x="5505450" y="914400"/>
                      <a:pt x="5505450" y="3048000"/>
                    </a:cubicBezTo>
                    <a:close/>
                    <a:moveTo>
                      <a:pt x="1905000" y="3048000"/>
                    </a:moveTo>
                    <a:cubicBezTo>
                      <a:pt x="1905000" y="4343400"/>
                      <a:pt x="2133600" y="4638675"/>
                      <a:pt x="2762250" y="4638675"/>
                    </a:cubicBezTo>
                    <a:cubicBezTo>
                      <a:pt x="3390900" y="4638675"/>
                      <a:pt x="3609975" y="4333875"/>
                      <a:pt x="3609975" y="3048000"/>
                    </a:cubicBezTo>
                    <a:cubicBezTo>
                      <a:pt x="3609975" y="1743075"/>
                      <a:pt x="3390900" y="1457325"/>
                      <a:pt x="2762250" y="1457325"/>
                    </a:cubicBezTo>
                    <a:cubicBezTo>
                      <a:pt x="2124075" y="1457325"/>
                      <a:pt x="1905000" y="1743075"/>
                      <a:pt x="1905000" y="3048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4628623" y="11508"/>
              <a:ext cx="112204" cy="449968"/>
              <a:chOff x="0" y="0"/>
              <a:chExt cx="1857375" cy="744855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8573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1857375">
                    <a:moveTo>
                      <a:pt x="1857375" y="7448550"/>
                    </a:moveTo>
                    <a:lnTo>
                      <a:pt x="0" y="7448550"/>
                    </a:lnTo>
                    <a:lnTo>
                      <a:pt x="0" y="85725"/>
                    </a:lnTo>
                    <a:lnTo>
                      <a:pt x="1857375" y="0"/>
                    </a:lnTo>
                    <a:lnTo>
                      <a:pt x="18573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0">
              <a:off x="4788353" y="11508"/>
              <a:ext cx="321077" cy="456873"/>
              <a:chOff x="0" y="0"/>
              <a:chExt cx="5314950" cy="756285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5314950" cy="7562850"/>
              </a:xfrm>
              <a:custGeom>
                <a:avLst/>
                <a:gdLst/>
                <a:ahLst/>
                <a:cxnLst/>
                <a:rect r="r" b="b" t="t" l="l"/>
                <a:pathLst>
                  <a:path h="7562850" w="5314950">
                    <a:moveTo>
                      <a:pt x="5314950" y="7448550"/>
                    </a:moveTo>
                    <a:lnTo>
                      <a:pt x="3886200" y="7448550"/>
                    </a:lnTo>
                    <a:lnTo>
                      <a:pt x="3724275" y="6991350"/>
                    </a:lnTo>
                    <a:cubicBezTo>
                      <a:pt x="3352800" y="7353300"/>
                      <a:pt x="2886075" y="7562850"/>
                      <a:pt x="2228850" y="7562850"/>
                    </a:cubicBezTo>
                    <a:cubicBezTo>
                      <a:pt x="771525" y="7562850"/>
                      <a:pt x="0" y="6581775"/>
                      <a:pt x="0" y="4505325"/>
                    </a:cubicBezTo>
                    <a:cubicBezTo>
                      <a:pt x="0" y="2609850"/>
                      <a:pt x="762000" y="1514475"/>
                      <a:pt x="2190750" y="1514475"/>
                    </a:cubicBezTo>
                    <a:cubicBezTo>
                      <a:pt x="2676525" y="1514475"/>
                      <a:pt x="3124200" y="1666875"/>
                      <a:pt x="3486150" y="1962150"/>
                    </a:cubicBezTo>
                    <a:lnTo>
                      <a:pt x="3505200" y="1943100"/>
                    </a:lnTo>
                    <a:lnTo>
                      <a:pt x="3486150" y="1181100"/>
                    </a:lnTo>
                    <a:lnTo>
                      <a:pt x="3486150" y="85725"/>
                    </a:lnTo>
                    <a:lnTo>
                      <a:pt x="5314950" y="0"/>
                    </a:lnTo>
                    <a:lnTo>
                      <a:pt x="5314950" y="7448550"/>
                    </a:lnTo>
                    <a:close/>
                    <a:moveTo>
                      <a:pt x="3486150" y="5753100"/>
                    </a:moveTo>
                    <a:lnTo>
                      <a:pt x="3486150" y="3409950"/>
                    </a:lnTo>
                    <a:cubicBezTo>
                      <a:pt x="3343275" y="3228975"/>
                      <a:pt x="3076575" y="3086100"/>
                      <a:pt x="2743200" y="3086100"/>
                    </a:cubicBezTo>
                    <a:cubicBezTo>
                      <a:pt x="2124075" y="3086100"/>
                      <a:pt x="1895475" y="3419475"/>
                      <a:pt x="1895475" y="4572000"/>
                    </a:cubicBezTo>
                    <a:cubicBezTo>
                      <a:pt x="1895475" y="5810250"/>
                      <a:pt x="2076450" y="6134100"/>
                      <a:pt x="2752725" y="6134100"/>
                    </a:cubicBezTo>
                    <a:cubicBezTo>
                      <a:pt x="3124200" y="6134100"/>
                      <a:pt x="3371850" y="5953125"/>
                      <a:pt x="3486150" y="57531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0">
              <a:off x="5154725" y="103573"/>
              <a:ext cx="310720" cy="364233"/>
              <a:chOff x="0" y="0"/>
              <a:chExt cx="5143500" cy="6029325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5508492" y="103573"/>
              <a:ext cx="229587" cy="357903"/>
              <a:chOff x="0" y="0"/>
              <a:chExt cx="3800475" cy="592455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3800475" cy="5924550"/>
              </a:xfrm>
              <a:custGeom>
                <a:avLst/>
                <a:gdLst/>
                <a:ahLst/>
                <a:cxnLst/>
                <a:rect r="r" b="b" t="t" l="l"/>
                <a:pathLst>
                  <a:path h="5924550" w="3800475">
                    <a:moveTo>
                      <a:pt x="1838325" y="5924550"/>
                    </a:moveTo>
                    <a:lnTo>
                      <a:pt x="0" y="5924550"/>
                    </a:lnTo>
                    <a:lnTo>
                      <a:pt x="0" y="142875"/>
                    </a:lnTo>
                    <a:lnTo>
                      <a:pt x="1457325" y="76200"/>
                    </a:lnTo>
                    <a:lnTo>
                      <a:pt x="1619250" y="914400"/>
                    </a:lnTo>
                    <a:lnTo>
                      <a:pt x="1647825" y="914400"/>
                    </a:lnTo>
                    <a:cubicBezTo>
                      <a:pt x="2009775" y="285750"/>
                      <a:pt x="2543175" y="0"/>
                      <a:pt x="3143250" y="0"/>
                    </a:cubicBezTo>
                    <a:cubicBezTo>
                      <a:pt x="3419475" y="0"/>
                      <a:pt x="3648075" y="38100"/>
                      <a:pt x="3800475" y="95250"/>
                    </a:cubicBezTo>
                    <a:lnTo>
                      <a:pt x="3695700" y="1828800"/>
                    </a:lnTo>
                    <a:cubicBezTo>
                      <a:pt x="3505200" y="1771650"/>
                      <a:pt x="3267075" y="1733550"/>
                      <a:pt x="3019425" y="1733550"/>
                    </a:cubicBezTo>
                    <a:cubicBezTo>
                      <a:pt x="2314575" y="1733550"/>
                      <a:pt x="1838325" y="2190750"/>
                      <a:pt x="1838325" y="3019425"/>
                    </a:cubicBezTo>
                    <a:lnTo>
                      <a:pt x="1838325" y="5924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0">
              <a:off x="5914695" y="22441"/>
              <a:ext cx="284251" cy="447091"/>
              <a:chOff x="0" y="0"/>
              <a:chExt cx="4705350" cy="740092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7053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4705350">
                    <a:moveTo>
                      <a:pt x="4705350" y="5172075"/>
                    </a:moveTo>
                    <a:cubicBezTo>
                      <a:pt x="4705350" y="6553200"/>
                      <a:pt x="3771900" y="7400925"/>
                      <a:pt x="2152650" y="7400925"/>
                    </a:cubicBezTo>
                    <a:cubicBezTo>
                      <a:pt x="1333500" y="7400925"/>
                      <a:pt x="590550" y="7200900"/>
                      <a:pt x="0" y="6867525"/>
                    </a:cubicBezTo>
                    <a:lnTo>
                      <a:pt x="180975" y="5695950"/>
                    </a:lnTo>
                    <a:cubicBezTo>
                      <a:pt x="781050" y="6038850"/>
                      <a:pt x="1419225" y="6229350"/>
                      <a:pt x="2143125" y="6229350"/>
                    </a:cubicBezTo>
                    <a:cubicBezTo>
                      <a:pt x="3028950" y="6229350"/>
                      <a:pt x="3438525" y="5876925"/>
                      <a:pt x="3438525" y="5257800"/>
                    </a:cubicBezTo>
                    <a:cubicBezTo>
                      <a:pt x="3438525" y="3914775"/>
                      <a:pt x="38100" y="4495800"/>
                      <a:pt x="38100" y="2105025"/>
                    </a:cubicBezTo>
                    <a:cubicBezTo>
                      <a:pt x="38100" y="942975"/>
                      <a:pt x="790575" y="0"/>
                      <a:pt x="2514600" y="0"/>
                    </a:cubicBezTo>
                    <a:cubicBezTo>
                      <a:pt x="3219450" y="0"/>
                      <a:pt x="3933825" y="142875"/>
                      <a:pt x="4467225" y="381000"/>
                    </a:cubicBezTo>
                    <a:lnTo>
                      <a:pt x="4295775" y="1514475"/>
                    </a:lnTo>
                    <a:cubicBezTo>
                      <a:pt x="3714750" y="1304925"/>
                      <a:pt x="3152775" y="1190625"/>
                      <a:pt x="2581275" y="1190625"/>
                    </a:cubicBezTo>
                    <a:cubicBezTo>
                      <a:pt x="1609725" y="1190625"/>
                      <a:pt x="1304925" y="1581150"/>
                      <a:pt x="1304925" y="2038350"/>
                    </a:cubicBezTo>
                    <a:cubicBezTo>
                      <a:pt x="1304925" y="3343275"/>
                      <a:pt x="4705350" y="2743200"/>
                      <a:pt x="4705350" y="51720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6255479" y="115081"/>
              <a:ext cx="281374" cy="352725"/>
              <a:chOff x="0" y="0"/>
              <a:chExt cx="4657725" cy="583882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4657725" cy="5838825"/>
              </a:xfrm>
              <a:custGeom>
                <a:avLst/>
                <a:gdLst/>
                <a:ahLst/>
                <a:cxnLst/>
                <a:rect r="r" b="b" t="t" l="l"/>
                <a:pathLst>
                  <a:path h="5838825" w="4657725">
                    <a:moveTo>
                      <a:pt x="4657725" y="0"/>
                    </a:moveTo>
                    <a:lnTo>
                      <a:pt x="4657725" y="3771900"/>
                    </a:lnTo>
                    <a:cubicBezTo>
                      <a:pt x="4657725" y="5114925"/>
                      <a:pt x="3895725" y="5838825"/>
                      <a:pt x="2324100" y="5838825"/>
                    </a:cubicBezTo>
                    <a:cubicBezTo>
                      <a:pt x="752475" y="5838825"/>
                      <a:pt x="0" y="5086350"/>
                      <a:pt x="0" y="3771900"/>
                    </a:cubicBezTo>
                    <a:lnTo>
                      <a:pt x="0" y="0"/>
                    </a:lnTo>
                    <a:lnTo>
                      <a:pt x="1209675" y="0"/>
                    </a:lnTo>
                    <a:lnTo>
                      <a:pt x="1209675" y="3743325"/>
                    </a:lnTo>
                    <a:cubicBezTo>
                      <a:pt x="1209675" y="4400550"/>
                      <a:pt x="1571625" y="4743450"/>
                      <a:pt x="2333625" y="4743450"/>
                    </a:cubicBezTo>
                    <a:cubicBezTo>
                      <a:pt x="3076575" y="4743450"/>
                      <a:pt x="3448050" y="4410075"/>
                      <a:pt x="3448050" y="3743325"/>
                    </a:cubicBezTo>
                    <a:lnTo>
                      <a:pt x="3448050" y="0"/>
                    </a:lnTo>
                    <a:lnTo>
                      <a:pt x="46577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0">
              <a:off x="6620971" y="0"/>
              <a:ext cx="87462" cy="461477"/>
              <a:chOff x="0" y="0"/>
              <a:chExt cx="1447800" cy="763905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447800" cy="7639050"/>
              </a:xfrm>
              <a:custGeom>
                <a:avLst/>
                <a:gdLst/>
                <a:ahLst/>
                <a:cxnLst/>
                <a:rect r="r" b="b" t="t" l="l"/>
                <a:pathLst>
                  <a:path h="7639050" w="1447800">
                    <a:moveTo>
                      <a:pt x="1333500" y="7639050"/>
                    </a:moveTo>
                    <a:lnTo>
                      <a:pt x="104775" y="7639050"/>
                    </a:lnTo>
                    <a:lnTo>
                      <a:pt x="104775" y="1943100"/>
                    </a:lnTo>
                    <a:lnTo>
                      <a:pt x="1333500" y="1876425"/>
                    </a:lnTo>
                    <a:lnTo>
                      <a:pt x="1333500" y="7639050"/>
                    </a:lnTo>
                    <a:close/>
                    <a:moveTo>
                      <a:pt x="1447800" y="581025"/>
                    </a:moveTo>
                    <a:cubicBezTo>
                      <a:pt x="1447800" y="962025"/>
                      <a:pt x="1219200" y="1143000"/>
                      <a:pt x="723900" y="1143000"/>
                    </a:cubicBezTo>
                    <a:cubicBezTo>
                      <a:pt x="238125" y="1143000"/>
                      <a:pt x="0" y="1000125"/>
                      <a:pt x="0" y="581025"/>
                    </a:cubicBezTo>
                    <a:cubicBezTo>
                      <a:pt x="0" y="209550"/>
                      <a:pt x="238125" y="0"/>
                      <a:pt x="723900" y="0"/>
                    </a:cubicBezTo>
                    <a:cubicBezTo>
                      <a:pt x="1219200" y="0"/>
                      <a:pt x="1447800" y="209550"/>
                      <a:pt x="1447800" y="5810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0">
              <a:off x="6771386" y="28195"/>
              <a:ext cx="197365" cy="439036"/>
              <a:chOff x="0" y="0"/>
              <a:chExt cx="3267075" cy="7267575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3267075" cy="7267575"/>
              </a:xfrm>
              <a:custGeom>
                <a:avLst/>
                <a:gdLst/>
                <a:ahLst/>
                <a:cxnLst/>
                <a:rect r="r" b="b" t="t" l="l"/>
                <a:pathLst>
                  <a:path h="7267575" w="3267075">
                    <a:moveTo>
                      <a:pt x="3267075" y="2371725"/>
                    </a:moveTo>
                    <a:lnTo>
                      <a:pt x="1924050" y="2371725"/>
                    </a:lnTo>
                    <a:lnTo>
                      <a:pt x="1924050" y="5562600"/>
                    </a:lnTo>
                    <a:cubicBezTo>
                      <a:pt x="1924050" y="6067425"/>
                      <a:pt x="2190750" y="6276975"/>
                      <a:pt x="2676525" y="6276975"/>
                    </a:cubicBezTo>
                    <a:cubicBezTo>
                      <a:pt x="2828925" y="6276975"/>
                      <a:pt x="3038475" y="6248400"/>
                      <a:pt x="3143250" y="6210300"/>
                    </a:cubicBezTo>
                    <a:lnTo>
                      <a:pt x="3219450" y="7115175"/>
                    </a:lnTo>
                    <a:cubicBezTo>
                      <a:pt x="3028950" y="7200900"/>
                      <a:pt x="2676525" y="7267575"/>
                      <a:pt x="2324100" y="7267575"/>
                    </a:cubicBezTo>
                    <a:cubicBezTo>
                      <a:pt x="1247775" y="7267575"/>
                      <a:pt x="714375" y="6648450"/>
                      <a:pt x="714375" y="5591175"/>
                    </a:cubicBezTo>
                    <a:lnTo>
                      <a:pt x="714375" y="2371725"/>
                    </a:lnTo>
                    <a:lnTo>
                      <a:pt x="0" y="2371725"/>
                    </a:lnTo>
                    <a:lnTo>
                      <a:pt x="0" y="1438275"/>
                    </a:lnTo>
                    <a:lnTo>
                      <a:pt x="752475" y="1438275"/>
                    </a:lnTo>
                    <a:lnTo>
                      <a:pt x="971550" y="95250"/>
                    </a:lnTo>
                    <a:lnTo>
                      <a:pt x="1924050" y="0"/>
                    </a:lnTo>
                    <a:lnTo>
                      <a:pt x="1924050" y="1438275"/>
                    </a:lnTo>
                    <a:lnTo>
                      <a:pt x="3267075" y="1438275"/>
                    </a:lnTo>
                    <a:lnTo>
                      <a:pt x="3267075" y="237172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35" id="35"/>
            <p:cNvSpPr/>
            <p:nvPr/>
          </p:nvSpPr>
          <p:spPr>
            <a:xfrm flipH="false" flipV="false" rot="0">
              <a:off x="2270172" y="650595"/>
              <a:ext cx="5081997" cy="168019"/>
            </a:xfrm>
            <a:custGeom>
              <a:avLst/>
              <a:gdLst/>
              <a:ahLst/>
              <a:cxnLst/>
              <a:rect r="r" b="b" t="t" l="l"/>
              <a:pathLst>
                <a:path h="168019" w="5081997">
                  <a:moveTo>
                    <a:pt x="0" y="0"/>
                  </a:moveTo>
                  <a:lnTo>
                    <a:pt x="5081997" y="0"/>
                  </a:lnTo>
                  <a:lnTo>
                    <a:pt x="5081997" y="168019"/>
                  </a:lnTo>
                  <a:lnTo>
                    <a:pt x="0" y="168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0">
              <a:off x="7003083" y="109327"/>
              <a:ext cx="288279" cy="358479"/>
              <a:chOff x="0" y="0"/>
              <a:chExt cx="4772025" cy="5934075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4772025" cy="5934075"/>
              </a:xfrm>
              <a:custGeom>
                <a:avLst/>
                <a:gdLst/>
                <a:ahLst/>
                <a:cxnLst/>
                <a:rect r="r" b="b" t="t" l="l"/>
                <a:pathLst>
                  <a:path h="5934075" w="4772025">
                    <a:moveTo>
                      <a:pt x="2771775" y="5934075"/>
                    </a:moveTo>
                    <a:cubicBezTo>
                      <a:pt x="838200" y="5934075"/>
                      <a:pt x="0" y="4914900"/>
                      <a:pt x="0" y="2857500"/>
                    </a:cubicBezTo>
                    <a:cubicBezTo>
                      <a:pt x="0" y="1038225"/>
                      <a:pt x="800100" y="0"/>
                      <a:pt x="2457450" y="0"/>
                    </a:cubicBezTo>
                    <a:cubicBezTo>
                      <a:pt x="3867150" y="0"/>
                      <a:pt x="4772025" y="828675"/>
                      <a:pt x="4772025" y="2657475"/>
                    </a:cubicBezTo>
                    <a:cubicBezTo>
                      <a:pt x="4772025" y="2838450"/>
                      <a:pt x="4762500" y="3067050"/>
                      <a:pt x="4743450" y="3238500"/>
                    </a:cubicBezTo>
                    <a:lnTo>
                      <a:pt x="1257300" y="3238500"/>
                    </a:lnTo>
                    <a:cubicBezTo>
                      <a:pt x="1314450" y="4438650"/>
                      <a:pt x="1819275" y="4857750"/>
                      <a:pt x="2914650" y="4857750"/>
                    </a:cubicBezTo>
                    <a:cubicBezTo>
                      <a:pt x="3476625" y="4857750"/>
                      <a:pt x="3971925" y="4752975"/>
                      <a:pt x="4457700" y="4543425"/>
                    </a:cubicBezTo>
                    <a:lnTo>
                      <a:pt x="4600575" y="5543550"/>
                    </a:lnTo>
                    <a:cubicBezTo>
                      <a:pt x="4114800" y="5781675"/>
                      <a:pt x="3486150" y="5934075"/>
                      <a:pt x="2771775" y="5934075"/>
                    </a:cubicBezTo>
                    <a:close/>
                    <a:moveTo>
                      <a:pt x="1228725" y="2419350"/>
                    </a:moveTo>
                    <a:lnTo>
                      <a:pt x="3657600" y="2419350"/>
                    </a:lnTo>
                    <a:cubicBezTo>
                      <a:pt x="3638550" y="1409700"/>
                      <a:pt x="3181350" y="1028700"/>
                      <a:pt x="2466975" y="1028700"/>
                    </a:cubicBezTo>
                    <a:cubicBezTo>
                      <a:pt x="1638300" y="1028700"/>
                      <a:pt x="1285875" y="1447800"/>
                      <a:pt x="1228725" y="24193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38" id="38"/>
          <p:cNvSpPr/>
          <p:nvPr/>
        </p:nvSpPr>
        <p:spPr>
          <a:xfrm flipH="false" flipV="false" rot="0">
            <a:off x="14151676" y="0"/>
            <a:ext cx="4136324" cy="3656708"/>
          </a:xfrm>
          <a:custGeom>
            <a:avLst/>
            <a:gdLst/>
            <a:ahLst/>
            <a:cxnLst/>
            <a:rect r="r" b="b" t="t" l="l"/>
            <a:pathLst>
              <a:path h="3656708" w="4136324">
                <a:moveTo>
                  <a:pt x="0" y="0"/>
                </a:moveTo>
                <a:lnTo>
                  <a:pt x="4136324" y="0"/>
                </a:lnTo>
                <a:lnTo>
                  <a:pt x="4136324" y="3656708"/>
                </a:lnTo>
                <a:lnTo>
                  <a:pt x="0" y="3656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558" r="0" b="-6558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14151676" y="5273781"/>
            <a:ext cx="1613320" cy="1613320"/>
            <a:chOff x="0" y="0"/>
            <a:chExt cx="2151094" cy="2151094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151094" cy="2151094"/>
            </a:xfrm>
            <a:custGeom>
              <a:avLst/>
              <a:gdLst/>
              <a:ahLst/>
              <a:cxnLst/>
              <a:rect r="r" b="b" t="t" l="l"/>
              <a:pathLst>
                <a:path h="2151094" w="2151094">
                  <a:moveTo>
                    <a:pt x="0" y="0"/>
                  </a:moveTo>
                  <a:lnTo>
                    <a:pt x="2151094" y="0"/>
                  </a:lnTo>
                  <a:lnTo>
                    <a:pt x="2151094" y="2151094"/>
                  </a:lnTo>
                  <a:lnTo>
                    <a:pt x="0" y="215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1" id="41"/>
            <p:cNvSpPr txBox="true"/>
            <p:nvPr/>
          </p:nvSpPr>
          <p:spPr>
            <a:xfrm rot="0">
              <a:off x="0" y="437497"/>
              <a:ext cx="2151094" cy="12665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76"/>
                </a:lnSpc>
                <a:spcBef>
                  <a:spcPct val="0"/>
                </a:spcBef>
              </a:pPr>
              <a:r>
                <a:rPr lang="en-US" b="true" sz="2896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72 </a:t>
              </a:r>
            </a:p>
            <a:p>
              <a:pPr algn="ctr">
                <a:lnSpc>
                  <a:spcPts val="2027"/>
                </a:lnSpc>
                <a:spcBef>
                  <a:spcPct val="0"/>
                </a:spcBef>
              </a:pPr>
              <a:r>
                <a:rPr lang="en-US" sz="168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stakeholders tracked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5090312" y="7247240"/>
            <a:ext cx="1613320" cy="1602644"/>
            <a:chOff x="0" y="0"/>
            <a:chExt cx="2151094" cy="2136858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2151094" cy="2136858"/>
            </a:xfrm>
            <a:custGeom>
              <a:avLst/>
              <a:gdLst/>
              <a:ahLst/>
              <a:cxnLst/>
              <a:rect r="r" b="b" t="t" l="l"/>
              <a:pathLst>
                <a:path h="2136858" w="2151094">
                  <a:moveTo>
                    <a:pt x="0" y="0"/>
                  </a:moveTo>
                  <a:lnTo>
                    <a:pt x="2151094" y="0"/>
                  </a:lnTo>
                  <a:lnTo>
                    <a:pt x="2151094" y="2136858"/>
                  </a:lnTo>
                  <a:lnTo>
                    <a:pt x="0" y="21368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-333" r="0" b="-333"/>
              </a:stretch>
            </a:blipFill>
          </p:spPr>
        </p:sp>
        <p:sp>
          <p:nvSpPr>
            <p:cNvPr name="TextBox 44" id="44"/>
            <p:cNvSpPr txBox="true"/>
            <p:nvPr/>
          </p:nvSpPr>
          <p:spPr>
            <a:xfrm rot="0">
              <a:off x="0" y="437497"/>
              <a:ext cx="2151094" cy="12523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76"/>
                </a:lnSpc>
                <a:spcBef>
                  <a:spcPct val="0"/>
                </a:spcBef>
              </a:pPr>
              <a:r>
                <a:rPr lang="en-US" b="true" sz="2896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615</a:t>
              </a:r>
              <a:r>
                <a:rPr lang="en-US" b="true" sz="2896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</a:t>
              </a:r>
            </a:p>
            <a:p>
              <a:pPr algn="ctr">
                <a:lnSpc>
                  <a:spcPts val="2027"/>
                </a:lnSpc>
                <a:spcBef>
                  <a:spcPct val="0"/>
                </a:spcBef>
              </a:pPr>
              <a:r>
                <a:rPr lang="en-US" sz="168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arguments analyzed</a:t>
              </a: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16340799" y="5521473"/>
            <a:ext cx="1456171" cy="1429364"/>
          </a:xfrm>
          <a:custGeom>
            <a:avLst/>
            <a:gdLst/>
            <a:ahLst/>
            <a:cxnLst/>
            <a:rect r="r" b="b" t="t" l="l"/>
            <a:pathLst>
              <a:path h="1429364" w="1456171">
                <a:moveTo>
                  <a:pt x="0" y="0"/>
                </a:moveTo>
                <a:lnTo>
                  <a:pt x="1456170" y="0"/>
                </a:lnTo>
                <a:lnTo>
                  <a:pt x="1456170" y="1429364"/>
                </a:lnTo>
                <a:lnTo>
                  <a:pt x="0" y="1429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937" r="0" b="-937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568412">
            <a:off x="15764170" y="6127706"/>
            <a:ext cx="577456" cy="37797"/>
          </a:xfrm>
          <a:custGeom>
            <a:avLst/>
            <a:gdLst/>
            <a:ahLst/>
            <a:cxnLst/>
            <a:rect r="r" b="b" t="t" l="l"/>
            <a:pathLst>
              <a:path h="37797" w="577456">
                <a:moveTo>
                  <a:pt x="0" y="0"/>
                </a:moveTo>
                <a:lnTo>
                  <a:pt x="577456" y="0"/>
                </a:lnTo>
                <a:lnTo>
                  <a:pt x="577456" y="37797"/>
                </a:lnTo>
                <a:lnTo>
                  <a:pt x="0" y="377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4940637" y="4869410"/>
            <a:ext cx="8406725" cy="4760308"/>
          </a:xfrm>
          <a:custGeom>
            <a:avLst/>
            <a:gdLst/>
            <a:ahLst/>
            <a:cxnLst/>
            <a:rect r="r" b="b" t="t" l="l"/>
            <a:pathLst>
              <a:path h="4760308" w="8406725">
                <a:moveTo>
                  <a:pt x="0" y="0"/>
                </a:moveTo>
                <a:lnTo>
                  <a:pt x="8406726" y="0"/>
                </a:lnTo>
                <a:lnTo>
                  <a:pt x="8406726" y="4760309"/>
                </a:lnTo>
                <a:lnTo>
                  <a:pt x="0" y="47603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48" id="48"/>
          <p:cNvSpPr txBox="true"/>
          <p:nvPr/>
        </p:nvSpPr>
        <p:spPr>
          <a:xfrm rot="0">
            <a:off x="718988" y="6066533"/>
            <a:ext cx="3288711" cy="1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8"/>
              </a:lnSpc>
              <a:spcBef>
                <a:spcPct val="0"/>
              </a:spcBef>
            </a:pPr>
            <a:r>
              <a:rPr lang="en-US" sz="1873" i="true">
                <a:solidFill>
                  <a:srgbClr val="FFFFFF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Stakehold</a:t>
            </a:r>
            <a:r>
              <a:rPr lang="en-US" sz="1873" i="true">
                <a:solidFill>
                  <a:srgbClr val="FFFFFF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er helped us make sense of a very polarized local context. We could clearly see who was opposing the project, why, and which associations were driving the debate.</a:t>
            </a:r>
          </a:p>
        </p:txBody>
      </p:sp>
      <p:sp>
        <p:nvSpPr>
          <p:cNvPr name="Freeform 49" id="49"/>
          <p:cNvSpPr/>
          <p:nvPr/>
        </p:nvSpPr>
        <p:spPr>
          <a:xfrm flipH="false" flipV="false" rot="0">
            <a:off x="4102949" y="6005733"/>
            <a:ext cx="557101" cy="432513"/>
          </a:xfrm>
          <a:custGeom>
            <a:avLst/>
            <a:gdLst/>
            <a:ahLst/>
            <a:cxnLst/>
            <a:rect r="r" b="b" t="t" l="l"/>
            <a:pathLst>
              <a:path h="432513" w="557101">
                <a:moveTo>
                  <a:pt x="0" y="0"/>
                </a:moveTo>
                <a:lnTo>
                  <a:pt x="557102" y="0"/>
                </a:lnTo>
                <a:lnTo>
                  <a:pt x="557102" y="432513"/>
                </a:lnTo>
                <a:lnTo>
                  <a:pt x="0" y="4325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-10800000">
            <a:off x="338846" y="7878305"/>
            <a:ext cx="557101" cy="432513"/>
          </a:xfrm>
          <a:custGeom>
            <a:avLst/>
            <a:gdLst/>
            <a:ahLst/>
            <a:cxnLst/>
            <a:rect r="r" b="b" t="t" l="l"/>
            <a:pathLst>
              <a:path h="432513" w="557101">
                <a:moveTo>
                  <a:pt x="0" y="0"/>
                </a:moveTo>
                <a:lnTo>
                  <a:pt x="557101" y="0"/>
                </a:lnTo>
                <a:lnTo>
                  <a:pt x="557101" y="432514"/>
                </a:lnTo>
                <a:lnTo>
                  <a:pt x="0" y="432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484236" y="1601284"/>
            <a:ext cx="12522164" cy="522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8"/>
              </a:lnSpc>
            </a:pPr>
            <a:r>
              <a:rPr lang="en-US" sz="3680">
                <a:solidFill>
                  <a:srgbClr val="FDFDFD"/>
                </a:solidFill>
                <a:latin typeface="Open Sauce"/>
                <a:ea typeface="Open Sauce"/>
                <a:cs typeface="Open Sauce"/>
                <a:sym typeface="Open Sauce"/>
              </a:rPr>
              <a:t>Use case | Various solar</a:t>
            </a:r>
            <a:r>
              <a:rPr lang="en-US" sz="3680">
                <a:solidFill>
                  <a:srgbClr val="FDFDFD"/>
                </a:solidFill>
                <a:latin typeface="Open Sauce"/>
                <a:ea typeface="Open Sauce"/>
                <a:cs typeface="Open Sauce"/>
                <a:sym typeface="Open Sauce"/>
              </a:rPr>
              <a:t> projects on a same area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484236" y="2348470"/>
            <a:ext cx="13667441" cy="1097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6"/>
              </a:lnSpc>
              <a:spcBef>
                <a:spcPct val="0"/>
              </a:spcBef>
            </a:pPr>
            <a:r>
              <a:rPr lang="en-US" b="true" sz="3942">
                <a:solidFill>
                  <a:srgbClr val="FDFDF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Managing co</a:t>
            </a:r>
            <a:r>
              <a:rPr lang="en-US" b="true" sz="3942">
                <a:solidFill>
                  <a:srgbClr val="FDFDF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ntroversy through knowledge and narrative intelligence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484236" y="3636783"/>
            <a:ext cx="12863127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4"/>
              </a:lnSpc>
              <a:spcBef>
                <a:spcPct val="0"/>
              </a:spcBef>
            </a:pPr>
            <a:r>
              <a:rPr lang="en-US" sz="1887">
                <a:solidFill>
                  <a:srgbClr val="FDFDFD"/>
                </a:solidFill>
                <a:latin typeface="Open Sauce"/>
                <a:ea typeface="Open Sauce"/>
                <a:cs typeface="Open Sauce"/>
                <a:sym typeface="Open Sauce"/>
              </a:rPr>
              <a:t>Project teams needed to understand the roots of local opposition, identify legitimate environmental arguments, and spot potential allies to anticipate future debates.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6393075" y="5804989"/>
            <a:ext cx="1351617" cy="852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6"/>
              </a:lnSpc>
              <a:spcBef>
                <a:spcPct val="0"/>
              </a:spcBef>
            </a:pPr>
            <a:r>
              <a:rPr lang="en-US" b="true" sz="208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</a:t>
            </a:r>
            <a:r>
              <a:rPr lang="en-US" b="true" sz="2088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 </a:t>
            </a:r>
          </a:p>
          <a:p>
            <a:pPr algn="ctr">
              <a:lnSpc>
                <a:spcPts val="1462"/>
              </a:lnSpc>
              <a:spcBef>
                <a:spcPct val="0"/>
              </a:spcBef>
            </a:pPr>
            <a:r>
              <a:rPr lang="en-US" sz="121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detected &amp; suggested by our models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88414"/>
            <a:ext cx="9144000" cy="161866"/>
          </a:xfrm>
          <a:custGeom>
            <a:avLst/>
            <a:gdLst/>
            <a:ahLst/>
            <a:cxnLst/>
            <a:rect r="r" b="b" t="t" l="l"/>
            <a:pathLst>
              <a:path h="161866" w="9144000">
                <a:moveTo>
                  <a:pt x="0" y="0"/>
                </a:moveTo>
                <a:lnTo>
                  <a:pt x="9144000" y="0"/>
                </a:lnTo>
                <a:lnTo>
                  <a:pt x="9144000" y="161866"/>
                </a:lnTo>
                <a:lnTo>
                  <a:pt x="0" y="16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8846" y="204015"/>
            <a:ext cx="5514127" cy="613960"/>
            <a:chOff x="0" y="0"/>
            <a:chExt cx="7352169" cy="818614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69817"/>
              <a:ext cx="1614057" cy="571691"/>
              <a:chOff x="0" y="0"/>
              <a:chExt cx="26718273" cy="946348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6718261" cy="9906890"/>
              </a:xfrm>
              <a:custGeom>
                <a:avLst/>
                <a:gdLst/>
                <a:ahLst/>
                <a:cxnLst/>
                <a:rect r="r" b="b" t="t" l="l"/>
                <a:pathLst>
                  <a:path h="9906890" w="26718261">
                    <a:moveTo>
                      <a:pt x="3281045" y="4959731"/>
                    </a:moveTo>
                    <a:cubicBezTo>
                      <a:pt x="5224272" y="4959731"/>
                      <a:pt x="5888990" y="6065266"/>
                      <a:pt x="5888990" y="6795389"/>
                    </a:cubicBezTo>
                    <a:cubicBezTo>
                      <a:pt x="5888990" y="7256780"/>
                      <a:pt x="5690616" y="7480427"/>
                      <a:pt x="5288661" y="7480427"/>
                    </a:cubicBezTo>
                    <a:cubicBezTo>
                      <a:pt x="4679950" y="7478776"/>
                      <a:pt x="3452622" y="7468743"/>
                      <a:pt x="2969514" y="7468743"/>
                    </a:cubicBezTo>
                    <a:cubicBezTo>
                      <a:pt x="2632075" y="7467092"/>
                      <a:pt x="2506472" y="7276847"/>
                      <a:pt x="2506472" y="7109968"/>
                    </a:cubicBezTo>
                    <a:cubicBezTo>
                      <a:pt x="2506472" y="6898894"/>
                      <a:pt x="2663063" y="6742812"/>
                      <a:pt x="2956052" y="6732016"/>
                    </a:cubicBezTo>
                    <a:cubicBezTo>
                      <a:pt x="3471799" y="6712839"/>
                      <a:pt x="4092194" y="6693662"/>
                      <a:pt x="4422902" y="6673597"/>
                    </a:cubicBezTo>
                    <a:cubicBezTo>
                      <a:pt x="4781169" y="6652768"/>
                      <a:pt x="4832350" y="6394958"/>
                      <a:pt x="4649851" y="6205475"/>
                    </a:cubicBezTo>
                    <a:cubicBezTo>
                      <a:pt x="4354322" y="5902580"/>
                      <a:pt x="3785870" y="5750688"/>
                      <a:pt x="3059176" y="5808346"/>
                    </a:cubicBezTo>
                    <a:cubicBezTo>
                      <a:pt x="2365121" y="5864226"/>
                      <a:pt x="1486027" y="6248909"/>
                      <a:pt x="1486027" y="7194297"/>
                    </a:cubicBezTo>
                    <a:cubicBezTo>
                      <a:pt x="1486027" y="8445881"/>
                      <a:pt x="3516249" y="8852281"/>
                      <a:pt x="5291201" y="8471790"/>
                    </a:cubicBezTo>
                    <a:cubicBezTo>
                      <a:pt x="5543169" y="8417561"/>
                      <a:pt x="5711444" y="8495158"/>
                      <a:pt x="5765927" y="8702930"/>
                    </a:cubicBezTo>
                    <a:cubicBezTo>
                      <a:pt x="5827014" y="8934070"/>
                      <a:pt x="5638673" y="9083422"/>
                      <a:pt x="5431028" y="9154288"/>
                    </a:cubicBezTo>
                    <a:cubicBezTo>
                      <a:pt x="3238373" y="9906890"/>
                      <a:pt x="246888" y="9288654"/>
                      <a:pt x="246888" y="7262623"/>
                    </a:cubicBezTo>
                    <a:cubicBezTo>
                      <a:pt x="246888" y="5834126"/>
                      <a:pt x="1522857" y="4959605"/>
                      <a:pt x="3281045" y="4959605"/>
                    </a:cubicBezTo>
                    <a:close/>
                    <a:moveTo>
                      <a:pt x="23869142" y="4959731"/>
                    </a:moveTo>
                    <a:cubicBezTo>
                      <a:pt x="25812369" y="4959731"/>
                      <a:pt x="26476198" y="6065266"/>
                      <a:pt x="26476198" y="6795389"/>
                    </a:cubicBezTo>
                    <a:cubicBezTo>
                      <a:pt x="26476198" y="7256780"/>
                      <a:pt x="26278585" y="7480427"/>
                      <a:pt x="25875869" y="7480427"/>
                    </a:cubicBezTo>
                    <a:cubicBezTo>
                      <a:pt x="25267157" y="7478776"/>
                      <a:pt x="24040719" y="7468743"/>
                      <a:pt x="23557610" y="7468743"/>
                    </a:cubicBezTo>
                    <a:cubicBezTo>
                      <a:pt x="23220172" y="7467092"/>
                      <a:pt x="23094569" y="7276847"/>
                      <a:pt x="23094569" y="7109968"/>
                    </a:cubicBezTo>
                    <a:cubicBezTo>
                      <a:pt x="23094569" y="6898894"/>
                      <a:pt x="23251159" y="6742812"/>
                      <a:pt x="23544149" y="6732016"/>
                    </a:cubicBezTo>
                    <a:cubicBezTo>
                      <a:pt x="24059896" y="6712839"/>
                      <a:pt x="24680290" y="6693662"/>
                      <a:pt x="25010111" y="6673597"/>
                    </a:cubicBezTo>
                    <a:cubicBezTo>
                      <a:pt x="25369267" y="6652768"/>
                      <a:pt x="25420321" y="6394958"/>
                      <a:pt x="25237822" y="6205475"/>
                    </a:cubicBezTo>
                    <a:cubicBezTo>
                      <a:pt x="24943183" y="5902580"/>
                      <a:pt x="24374604" y="5750688"/>
                      <a:pt x="23647147" y="5808346"/>
                    </a:cubicBezTo>
                    <a:cubicBezTo>
                      <a:pt x="22953982" y="5864226"/>
                      <a:pt x="22073998" y="6248909"/>
                      <a:pt x="22073998" y="7194297"/>
                    </a:cubicBezTo>
                    <a:cubicBezTo>
                      <a:pt x="22073998" y="8445881"/>
                      <a:pt x="24105108" y="8852281"/>
                      <a:pt x="25879172" y="8471790"/>
                    </a:cubicBezTo>
                    <a:cubicBezTo>
                      <a:pt x="26131140" y="8417561"/>
                      <a:pt x="26299415" y="8495158"/>
                      <a:pt x="26353008" y="8702930"/>
                    </a:cubicBezTo>
                    <a:cubicBezTo>
                      <a:pt x="26414096" y="8934070"/>
                      <a:pt x="26225754" y="9083422"/>
                      <a:pt x="26018108" y="9154288"/>
                    </a:cubicBezTo>
                    <a:cubicBezTo>
                      <a:pt x="23826215" y="9906890"/>
                      <a:pt x="20834857" y="9288654"/>
                      <a:pt x="20834857" y="7262623"/>
                    </a:cubicBezTo>
                    <a:cubicBezTo>
                      <a:pt x="20834857" y="5834126"/>
                      <a:pt x="22110826" y="4959605"/>
                      <a:pt x="23868887" y="4959605"/>
                    </a:cubicBezTo>
                    <a:close/>
                    <a:moveTo>
                      <a:pt x="15572231" y="4957191"/>
                    </a:moveTo>
                    <a:cubicBezTo>
                      <a:pt x="16149193" y="4949571"/>
                      <a:pt x="16724629" y="5018024"/>
                      <a:pt x="17283556" y="5160772"/>
                    </a:cubicBezTo>
                    <a:cubicBezTo>
                      <a:pt x="17591658" y="5241671"/>
                      <a:pt x="17744819" y="5391912"/>
                      <a:pt x="17682082" y="5625592"/>
                    </a:cubicBezTo>
                    <a:cubicBezTo>
                      <a:pt x="17623535" y="5845937"/>
                      <a:pt x="17389094" y="5888482"/>
                      <a:pt x="17150460" y="5855081"/>
                    </a:cubicBezTo>
                    <a:cubicBezTo>
                      <a:pt x="14438756" y="5472049"/>
                      <a:pt x="13525246" y="6372479"/>
                      <a:pt x="13525246" y="7190105"/>
                    </a:cubicBezTo>
                    <a:cubicBezTo>
                      <a:pt x="13525246" y="8059548"/>
                      <a:pt x="14591919" y="8608568"/>
                      <a:pt x="15561436" y="8608568"/>
                    </a:cubicBezTo>
                    <a:cubicBezTo>
                      <a:pt x="16302354" y="8608568"/>
                      <a:pt x="17017364" y="8359140"/>
                      <a:pt x="17311243" y="7978649"/>
                    </a:cubicBezTo>
                    <a:cubicBezTo>
                      <a:pt x="17457801" y="7788403"/>
                      <a:pt x="17451958" y="7566406"/>
                      <a:pt x="17019015" y="7544690"/>
                    </a:cubicBezTo>
                    <a:cubicBezTo>
                      <a:pt x="16697578" y="7528053"/>
                      <a:pt x="16000983" y="7495414"/>
                      <a:pt x="15454249" y="7467093"/>
                    </a:cubicBezTo>
                    <a:cubicBezTo>
                      <a:pt x="15095093" y="7448678"/>
                      <a:pt x="14991207" y="7256781"/>
                      <a:pt x="14991207" y="7108318"/>
                    </a:cubicBezTo>
                    <a:cubicBezTo>
                      <a:pt x="14991207" y="6937249"/>
                      <a:pt x="15087473" y="6730366"/>
                      <a:pt x="15472665" y="6730366"/>
                    </a:cubicBezTo>
                    <a:cubicBezTo>
                      <a:pt x="16266415" y="6728715"/>
                      <a:pt x="17507077" y="6718682"/>
                      <a:pt x="17909032" y="6718682"/>
                    </a:cubicBezTo>
                    <a:cubicBezTo>
                      <a:pt x="18330165" y="6718682"/>
                      <a:pt x="18580481" y="6906389"/>
                      <a:pt x="18578830" y="7396227"/>
                    </a:cubicBezTo>
                    <a:cubicBezTo>
                      <a:pt x="18578830" y="8359141"/>
                      <a:pt x="17590136" y="9460612"/>
                      <a:pt x="15559787" y="9460612"/>
                    </a:cubicBezTo>
                    <a:cubicBezTo>
                      <a:pt x="13741400" y="9460612"/>
                      <a:pt x="12282932" y="8731378"/>
                      <a:pt x="12282932" y="7229349"/>
                    </a:cubicBezTo>
                    <a:cubicBezTo>
                      <a:pt x="12282932" y="5825872"/>
                      <a:pt x="13746353" y="4957192"/>
                      <a:pt x="15572360" y="4957192"/>
                    </a:cubicBezTo>
                    <a:close/>
                    <a:moveTo>
                      <a:pt x="7134860" y="5060696"/>
                    </a:moveTo>
                    <a:cubicBezTo>
                      <a:pt x="7299833" y="5060315"/>
                      <a:pt x="7459345" y="5119624"/>
                      <a:pt x="7583551" y="5227574"/>
                    </a:cubicBezTo>
                    <a:lnTo>
                      <a:pt x="9998075" y="7273544"/>
                    </a:lnTo>
                    <a:cubicBezTo>
                      <a:pt x="10150475" y="7405370"/>
                      <a:pt x="10329672" y="7505447"/>
                      <a:pt x="10476992" y="7440423"/>
                    </a:cubicBezTo>
                    <a:cubicBezTo>
                      <a:pt x="10624313" y="7375399"/>
                      <a:pt x="10635235" y="7217665"/>
                      <a:pt x="10655300" y="7065773"/>
                    </a:cubicBezTo>
                    <a:cubicBezTo>
                      <a:pt x="10688828" y="6813804"/>
                      <a:pt x="10840339" y="5820030"/>
                      <a:pt x="10878820" y="5533010"/>
                    </a:cubicBezTo>
                    <a:cubicBezTo>
                      <a:pt x="10913110" y="5273549"/>
                      <a:pt x="11047984" y="5061586"/>
                      <a:pt x="11310874" y="5061586"/>
                    </a:cubicBezTo>
                    <a:cubicBezTo>
                      <a:pt x="11534394" y="5061586"/>
                      <a:pt x="11721084" y="5223511"/>
                      <a:pt x="11720322" y="5518786"/>
                    </a:cubicBezTo>
                    <a:lnTo>
                      <a:pt x="11720322" y="8706231"/>
                    </a:lnTo>
                    <a:cubicBezTo>
                      <a:pt x="11720322" y="9313673"/>
                      <a:pt x="11356975" y="9397112"/>
                      <a:pt x="11156823" y="9397112"/>
                    </a:cubicBezTo>
                    <a:cubicBezTo>
                      <a:pt x="10974705" y="9406382"/>
                      <a:pt x="10796905" y="9339580"/>
                      <a:pt x="10666222" y="9212707"/>
                    </a:cubicBezTo>
                    <a:cubicBezTo>
                      <a:pt x="10666222" y="9212707"/>
                      <a:pt x="8635111" y="7382891"/>
                      <a:pt x="8388985" y="7170040"/>
                    </a:cubicBezTo>
                    <a:cubicBezTo>
                      <a:pt x="8142859" y="6957189"/>
                      <a:pt x="7981315" y="6857112"/>
                      <a:pt x="7807960" y="6910579"/>
                    </a:cubicBezTo>
                    <a:cubicBezTo>
                      <a:pt x="7616190" y="6969761"/>
                      <a:pt x="7585328" y="7125082"/>
                      <a:pt x="7550150" y="7322821"/>
                    </a:cubicBezTo>
                    <a:cubicBezTo>
                      <a:pt x="7522464" y="7493002"/>
                      <a:pt x="7271385" y="9017509"/>
                      <a:pt x="7271385" y="9017509"/>
                    </a:cubicBezTo>
                    <a:cubicBezTo>
                      <a:pt x="7256653" y="9235441"/>
                      <a:pt x="7071868" y="9402954"/>
                      <a:pt x="6852793" y="9397112"/>
                    </a:cubicBezTo>
                    <a:cubicBezTo>
                      <a:pt x="6844411" y="9397112"/>
                      <a:pt x="6836156" y="9396985"/>
                      <a:pt x="6827774" y="9396478"/>
                    </a:cubicBezTo>
                    <a:cubicBezTo>
                      <a:pt x="6614668" y="9383523"/>
                      <a:pt x="6452235" y="9200771"/>
                      <a:pt x="6465189" y="8988299"/>
                    </a:cubicBezTo>
                    <a:lnTo>
                      <a:pt x="6465189" y="5788279"/>
                    </a:lnTo>
                    <a:cubicBezTo>
                      <a:pt x="6465189" y="5271770"/>
                      <a:pt x="6793357" y="5060696"/>
                      <a:pt x="7134987" y="5060696"/>
                    </a:cubicBezTo>
                    <a:close/>
                    <a:moveTo>
                      <a:pt x="20246594" y="6268974"/>
                    </a:moveTo>
                    <a:cubicBezTo>
                      <a:pt x="20256881" y="6265545"/>
                      <a:pt x="20267803" y="6264783"/>
                      <a:pt x="20278598" y="6266688"/>
                    </a:cubicBezTo>
                    <a:cubicBezTo>
                      <a:pt x="20313650" y="6273165"/>
                      <a:pt x="20336763" y="6306693"/>
                      <a:pt x="20330286" y="6341491"/>
                    </a:cubicBezTo>
                    <a:cubicBezTo>
                      <a:pt x="20279232" y="7426198"/>
                      <a:pt x="20177123" y="8515096"/>
                      <a:pt x="20141946" y="8868918"/>
                    </a:cubicBezTo>
                    <a:cubicBezTo>
                      <a:pt x="20104227" y="9290304"/>
                      <a:pt x="19894169" y="9398000"/>
                      <a:pt x="19677253" y="9398000"/>
                    </a:cubicBezTo>
                    <a:cubicBezTo>
                      <a:pt x="19460338" y="9398000"/>
                      <a:pt x="19246977" y="9282811"/>
                      <a:pt x="19209258" y="8865616"/>
                    </a:cubicBezTo>
                    <a:cubicBezTo>
                      <a:pt x="19179921" y="8544306"/>
                      <a:pt x="19075273" y="7628128"/>
                      <a:pt x="19035903" y="6523482"/>
                    </a:cubicBezTo>
                    <a:cubicBezTo>
                      <a:pt x="19035522" y="6490462"/>
                      <a:pt x="19058764" y="6461761"/>
                      <a:pt x="19091148" y="6455029"/>
                    </a:cubicBezTo>
                    <a:lnTo>
                      <a:pt x="20246467" y="6268974"/>
                    </a:lnTo>
                    <a:close/>
                    <a:moveTo>
                      <a:pt x="19680681" y="4957318"/>
                    </a:moveTo>
                    <a:cubicBezTo>
                      <a:pt x="19703033" y="4955921"/>
                      <a:pt x="19725512" y="4955667"/>
                      <a:pt x="19747864" y="4956556"/>
                    </a:cubicBezTo>
                    <a:cubicBezTo>
                      <a:pt x="20105497" y="4971034"/>
                      <a:pt x="20383500" y="5271770"/>
                      <a:pt x="20368895" y="5628132"/>
                    </a:cubicBezTo>
                    <a:cubicBezTo>
                      <a:pt x="20363814" y="5655691"/>
                      <a:pt x="20363814" y="5713222"/>
                      <a:pt x="20363814" y="5769991"/>
                    </a:cubicBezTo>
                    <a:cubicBezTo>
                      <a:pt x="20362672" y="5803138"/>
                      <a:pt x="20338033" y="5830697"/>
                      <a:pt x="20305268" y="5835904"/>
                    </a:cubicBezTo>
                    <a:lnTo>
                      <a:pt x="19099656" y="6031103"/>
                    </a:lnTo>
                    <a:cubicBezTo>
                      <a:pt x="19096735" y="6031611"/>
                      <a:pt x="19093814" y="6031865"/>
                      <a:pt x="19090894" y="6032119"/>
                    </a:cubicBezTo>
                    <a:cubicBezTo>
                      <a:pt x="19051651" y="6034278"/>
                      <a:pt x="19018123" y="6004306"/>
                      <a:pt x="19015963" y="5965190"/>
                    </a:cubicBezTo>
                    <a:cubicBezTo>
                      <a:pt x="19008471" y="5802503"/>
                      <a:pt x="19002628" y="5672328"/>
                      <a:pt x="19002628" y="5624703"/>
                    </a:cubicBezTo>
                    <a:cubicBezTo>
                      <a:pt x="19001358" y="5600700"/>
                      <a:pt x="19001485" y="5576570"/>
                      <a:pt x="19003009" y="5552567"/>
                    </a:cubicBezTo>
                    <a:cubicBezTo>
                      <a:pt x="19025234" y="5201666"/>
                      <a:pt x="19328637" y="4935093"/>
                      <a:pt x="19680808" y="4957191"/>
                    </a:cubicBezTo>
                    <a:close/>
                    <a:moveTo>
                      <a:pt x="13359512" y="0"/>
                    </a:moveTo>
                    <a:cubicBezTo>
                      <a:pt x="18468339" y="0"/>
                      <a:pt x="23138257" y="1441069"/>
                      <a:pt x="26718261" y="3823335"/>
                    </a:cubicBezTo>
                    <a:cubicBezTo>
                      <a:pt x="23158450" y="2643505"/>
                      <a:pt x="18995771" y="1911731"/>
                      <a:pt x="13359512" y="1911731"/>
                    </a:cubicBezTo>
                    <a:cubicBezTo>
                      <a:pt x="7723253" y="1911731"/>
                      <a:pt x="3560699" y="2643378"/>
                      <a:pt x="0" y="3823335"/>
                    </a:cubicBezTo>
                    <a:cubicBezTo>
                      <a:pt x="3580003" y="1441069"/>
                      <a:pt x="8250809" y="0"/>
                      <a:pt x="133595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2298560" y="22441"/>
              <a:ext cx="304966" cy="447091"/>
              <a:chOff x="0" y="0"/>
              <a:chExt cx="5048250" cy="740092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50482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5048250">
                    <a:moveTo>
                      <a:pt x="5048250" y="5076825"/>
                    </a:moveTo>
                    <a:cubicBezTo>
                      <a:pt x="5048250" y="6505575"/>
                      <a:pt x="4000500" y="7400925"/>
                      <a:pt x="2276475" y="7400925"/>
                    </a:cubicBezTo>
                    <a:cubicBezTo>
                      <a:pt x="1447800" y="7400925"/>
                      <a:pt x="647700" y="7210425"/>
                      <a:pt x="0" y="6877050"/>
                    </a:cubicBezTo>
                    <a:lnTo>
                      <a:pt x="247650" y="5229225"/>
                    </a:lnTo>
                    <a:cubicBezTo>
                      <a:pt x="895350" y="5553075"/>
                      <a:pt x="1562100" y="5743575"/>
                      <a:pt x="2257425" y="5743575"/>
                    </a:cubicBezTo>
                    <a:cubicBezTo>
                      <a:pt x="2895600" y="5743575"/>
                      <a:pt x="3143250" y="5553075"/>
                      <a:pt x="3143250" y="5200650"/>
                    </a:cubicBezTo>
                    <a:cubicBezTo>
                      <a:pt x="3143250" y="4324350"/>
                      <a:pt x="9525" y="4695825"/>
                      <a:pt x="9525" y="2286000"/>
                    </a:cubicBezTo>
                    <a:cubicBezTo>
                      <a:pt x="9525" y="1028700"/>
                      <a:pt x="819150" y="0"/>
                      <a:pt x="2733675" y="0"/>
                    </a:cubicBezTo>
                    <a:cubicBezTo>
                      <a:pt x="3448050" y="0"/>
                      <a:pt x="4229100" y="133350"/>
                      <a:pt x="4810125" y="361950"/>
                    </a:cubicBezTo>
                    <a:lnTo>
                      <a:pt x="4581525" y="1971675"/>
                    </a:lnTo>
                    <a:cubicBezTo>
                      <a:pt x="3962400" y="1790700"/>
                      <a:pt x="3352800" y="1695450"/>
                      <a:pt x="2847975" y="1695450"/>
                    </a:cubicBezTo>
                    <a:cubicBezTo>
                      <a:pt x="2076450" y="1695450"/>
                      <a:pt x="1924050" y="1905000"/>
                      <a:pt x="1924050" y="2181225"/>
                    </a:cubicBezTo>
                    <a:cubicBezTo>
                      <a:pt x="1924050" y="3067050"/>
                      <a:pt x="5048250" y="2667000"/>
                      <a:pt x="5048250" y="50768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2615255" y="27044"/>
              <a:ext cx="217504" cy="440187"/>
              <a:chOff x="0" y="0"/>
              <a:chExt cx="3600450" cy="7286625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600450" cy="7286625"/>
              </a:xfrm>
              <a:custGeom>
                <a:avLst/>
                <a:gdLst/>
                <a:ahLst/>
                <a:cxnLst/>
                <a:rect r="r" b="b" t="t" l="l"/>
                <a:pathLst>
                  <a:path h="7286625" w="3600450">
                    <a:moveTo>
                      <a:pt x="3600450" y="2686050"/>
                    </a:moveTo>
                    <a:lnTo>
                      <a:pt x="2390775" y="2686050"/>
                    </a:lnTo>
                    <a:lnTo>
                      <a:pt x="2390775" y="5362575"/>
                    </a:lnTo>
                    <a:cubicBezTo>
                      <a:pt x="2390775" y="5734050"/>
                      <a:pt x="2571750" y="5895975"/>
                      <a:pt x="2990850" y="5895975"/>
                    </a:cubicBezTo>
                    <a:cubicBezTo>
                      <a:pt x="3133725" y="5895975"/>
                      <a:pt x="3333750" y="5867400"/>
                      <a:pt x="3438525" y="5829300"/>
                    </a:cubicBezTo>
                    <a:lnTo>
                      <a:pt x="3533775" y="7105650"/>
                    </a:lnTo>
                    <a:cubicBezTo>
                      <a:pt x="3324225" y="7210425"/>
                      <a:pt x="2886075" y="7286625"/>
                      <a:pt x="2428875" y="7286625"/>
                    </a:cubicBezTo>
                    <a:cubicBezTo>
                      <a:pt x="1152525" y="7286625"/>
                      <a:pt x="552450" y="6553200"/>
                      <a:pt x="552450" y="5410200"/>
                    </a:cubicBezTo>
                    <a:lnTo>
                      <a:pt x="552450" y="2686050"/>
                    </a:lnTo>
                    <a:lnTo>
                      <a:pt x="0" y="2686050"/>
                    </a:lnTo>
                    <a:lnTo>
                      <a:pt x="0" y="1362075"/>
                    </a:lnTo>
                    <a:lnTo>
                      <a:pt x="647700" y="1362075"/>
                    </a:lnTo>
                    <a:lnTo>
                      <a:pt x="942975" y="123825"/>
                    </a:lnTo>
                    <a:lnTo>
                      <a:pt x="2390775" y="0"/>
                    </a:lnTo>
                    <a:lnTo>
                      <a:pt x="2390775" y="1362075"/>
                    </a:lnTo>
                    <a:lnTo>
                      <a:pt x="3600450" y="1362075"/>
                    </a:lnTo>
                    <a:lnTo>
                      <a:pt x="3600450" y="26860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2855386" y="103573"/>
              <a:ext cx="294608" cy="363657"/>
              <a:chOff x="0" y="0"/>
              <a:chExt cx="4876800" cy="6019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876800" cy="6019800"/>
              </a:xfrm>
              <a:custGeom>
                <a:avLst/>
                <a:gdLst/>
                <a:ahLst/>
                <a:cxnLst/>
                <a:rect r="r" b="b" t="t" l="l"/>
                <a:pathLst>
                  <a:path h="6019800" w="4876800">
                    <a:moveTo>
                      <a:pt x="3467100" y="5924550"/>
                    </a:moveTo>
                    <a:lnTo>
                      <a:pt x="3333750" y="5448300"/>
                    </a:lnTo>
                    <a:cubicBezTo>
                      <a:pt x="2952750" y="5810250"/>
                      <a:pt x="2438400" y="6019800"/>
                      <a:pt x="1819275" y="6019800"/>
                    </a:cubicBezTo>
                    <a:cubicBezTo>
                      <a:pt x="685800" y="6019800"/>
                      <a:pt x="0" y="5372100"/>
                      <a:pt x="0" y="4067175"/>
                    </a:cubicBezTo>
                    <a:cubicBezTo>
                      <a:pt x="0" y="3000375"/>
                      <a:pt x="771525" y="2228850"/>
                      <a:pt x="2076450" y="2228850"/>
                    </a:cubicBezTo>
                    <a:cubicBezTo>
                      <a:pt x="2466975" y="2228850"/>
                      <a:pt x="2781300" y="2276475"/>
                      <a:pt x="3057525" y="2352675"/>
                    </a:cubicBezTo>
                    <a:lnTo>
                      <a:pt x="3057525" y="2143125"/>
                    </a:lnTo>
                    <a:cubicBezTo>
                      <a:pt x="3057525" y="1714500"/>
                      <a:pt x="2809875" y="1476375"/>
                      <a:pt x="2095500" y="1476375"/>
                    </a:cubicBezTo>
                    <a:cubicBezTo>
                      <a:pt x="1438275" y="1476375"/>
                      <a:pt x="1057275" y="1571625"/>
                      <a:pt x="504825" y="1771650"/>
                    </a:cubicBezTo>
                    <a:lnTo>
                      <a:pt x="361950" y="381000"/>
                    </a:lnTo>
                    <a:cubicBezTo>
                      <a:pt x="962025" y="123825"/>
                      <a:pt x="1657350" y="0"/>
                      <a:pt x="2438400" y="0"/>
                    </a:cubicBezTo>
                    <a:cubicBezTo>
                      <a:pt x="4276725" y="0"/>
                      <a:pt x="4876800" y="790575"/>
                      <a:pt x="4876800" y="2400300"/>
                    </a:cubicBezTo>
                    <a:lnTo>
                      <a:pt x="4876800" y="5924550"/>
                    </a:lnTo>
                    <a:lnTo>
                      <a:pt x="3467100" y="5924550"/>
                    </a:lnTo>
                    <a:close/>
                    <a:moveTo>
                      <a:pt x="3057525" y="4105275"/>
                    </a:moveTo>
                    <a:lnTo>
                      <a:pt x="3057525" y="3514725"/>
                    </a:lnTo>
                    <a:cubicBezTo>
                      <a:pt x="2924175" y="3476625"/>
                      <a:pt x="2714625" y="3429000"/>
                      <a:pt x="2428875" y="3429000"/>
                    </a:cubicBezTo>
                    <a:cubicBezTo>
                      <a:pt x="1943100" y="3429000"/>
                      <a:pt x="1714500" y="3629025"/>
                      <a:pt x="1714500" y="4048125"/>
                    </a:cubicBezTo>
                    <a:cubicBezTo>
                      <a:pt x="1714500" y="4467225"/>
                      <a:pt x="1952625" y="4638675"/>
                      <a:pt x="2324100" y="4638675"/>
                    </a:cubicBezTo>
                    <a:cubicBezTo>
                      <a:pt x="2714625" y="4638675"/>
                      <a:pt x="3057525" y="4419600"/>
                      <a:pt x="3057525" y="41052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3202524" y="7673"/>
              <a:ext cx="653483" cy="463971"/>
              <a:chOff x="0" y="0"/>
              <a:chExt cx="10817428" cy="768032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5610479" y="158750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63500" y="63500"/>
                <a:ext cx="545782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457825">
                    <a:moveTo>
                      <a:pt x="1828800" y="0"/>
                    </a:moveTo>
                    <a:lnTo>
                      <a:pt x="1828800" y="3629025"/>
                    </a:lnTo>
                    <a:lnTo>
                      <a:pt x="2476500" y="3629025"/>
                    </a:lnTo>
                    <a:lnTo>
                      <a:pt x="3419475" y="1619250"/>
                    </a:lnTo>
                    <a:lnTo>
                      <a:pt x="5419725" y="1619250"/>
                    </a:lnTo>
                    <a:lnTo>
                      <a:pt x="4038600" y="4267200"/>
                    </a:lnTo>
                    <a:lnTo>
                      <a:pt x="5457825" y="7448550"/>
                    </a:lnTo>
                    <a:lnTo>
                      <a:pt x="3419475" y="7448550"/>
                    </a:lnTo>
                    <a:lnTo>
                      <a:pt x="2466975" y="5057775"/>
                    </a:lnTo>
                    <a:lnTo>
                      <a:pt x="1828800" y="5057775"/>
                    </a:ln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3897520" y="11508"/>
              <a:ext cx="310144" cy="449968"/>
              <a:chOff x="0" y="0"/>
              <a:chExt cx="5133975" cy="744855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1339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5133975">
                    <a:moveTo>
                      <a:pt x="5133975" y="7448550"/>
                    </a:moveTo>
                    <a:lnTo>
                      <a:pt x="3295650" y="7448550"/>
                    </a:lnTo>
                    <a:lnTo>
                      <a:pt x="3295650" y="3810000"/>
                    </a:lnTo>
                    <a:cubicBezTo>
                      <a:pt x="3295650" y="3305175"/>
                      <a:pt x="3076575" y="3067050"/>
                      <a:pt x="2590800" y="3067050"/>
                    </a:cubicBezTo>
                    <a:cubicBezTo>
                      <a:pt x="2257425" y="3067050"/>
                      <a:pt x="1981200" y="3209925"/>
                      <a:pt x="1828800" y="3400425"/>
                    </a:cubicBezTo>
                    <a:lnTo>
                      <a:pt x="1828800" y="7448550"/>
                    </a:lnTo>
                    <a:lnTo>
                      <a:pt x="0" y="7448550"/>
                    </a:lnTo>
                    <a:lnTo>
                      <a:pt x="0" y="85725"/>
                    </a:lnTo>
                    <a:lnTo>
                      <a:pt x="1828800" y="0"/>
                    </a:lnTo>
                    <a:lnTo>
                      <a:pt x="1828800" y="1152525"/>
                    </a:lnTo>
                    <a:lnTo>
                      <a:pt x="1809750" y="1914525"/>
                    </a:lnTo>
                    <a:lnTo>
                      <a:pt x="1838325" y="1933575"/>
                    </a:lnTo>
                    <a:cubicBezTo>
                      <a:pt x="2266950" y="1609725"/>
                      <a:pt x="2752725" y="1514475"/>
                      <a:pt x="3181350" y="1514475"/>
                    </a:cubicBezTo>
                    <a:cubicBezTo>
                      <a:pt x="4400550" y="1514475"/>
                      <a:pt x="5133975" y="2371725"/>
                      <a:pt x="5133975" y="3810000"/>
                    </a:cubicBezTo>
                    <a:lnTo>
                      <a:pt x="51339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4248344" y="102998"/>
              <a:ext cx="332585" cy="366534"/>
              <a:chOff x="0" y="0"/>
              <a:chExt cx="5505450" cy="6067425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5505450" cy="6067425"/>
              </a:xfrm>
              <a:custGeom>
                <a:avLst/>
                <a:gdLst/>
                <a:ahLst/>
                <a:cxnLst/>
                <a:rect r="r" b="b" t="t" l="l"/>
                <a:pathLst>
                  <a:path h="6067425" w="5505450">
                    <a:moveTo>
                      <a:pt x="5505450" y="3048000"/>
                    </a:moveTo>
                    <a:cubicBezTo>
                      <a:pt x="5505450" y="5181600"/>
                      <a:pt x="4676775" y="6067425"/>
                      <a:pt x="2752725" y="6067425"/>
                    </a:cubicBezTo>
                    <a:cubicBezTo>
                      <a:pt x="847725" y="6067425"/>
                      <a:pt x="0" y="5181600"/>
                      <a:pt x="0" y="3048000"/>
                    </a:cubicBezTo>
                    <a:cubicBezTo>
                      <a:pt x="0" y="914400"/>
                      <a:pt x="857250" y="0"/>
                      <a:pt x="2762250" y="0"/>
                    </a:cubicBezTo>
                    <a:cubicBezTo>
                      <a:pt x="4676775" y="0"/>
                      <a:pt x="5505450" y="914400"/>
                      <a:pt x="5505450" y="3048000"/>
                    </a:cubicBezTo>
                    <a:close/>
                    <a:moveTo>
                      <a:pt x="1905000" y="3048000"/>
                    </a:moveTo>
                    <a:cubicBezTo>
                      <a:pt x="1905000" y="4343400"/>
                      <a:pt x="2133600" y="4638675"/>
                      <a:pt x="2762250" y="4638675"/>
                    </a:cubicBezTo>
                    <a:cubicBezTo>
                      <a:pt x="3390900" y="4638675"/>
                      <a:pt x="3609975" y="4333875"/>
                      <a:pt x="3609975" y="3048000"/>
                    </a:cubicBezTo>
                    <a:cubicBezTo>
                      <a:pt x="3609975" y="1743075"/>
                      <a:pt x="3390900" y="1457325"/>
                      <a:pt x="2762250" y="1457325"/>
                    </a:cubicBezTo>
                    <a:cubicBezTo>
                      <a:pt x="2124075" y="1457325"/>
                      <a:pt x="1905000" y="1743075"/>
                      <a:pt x="1905000" y="3048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4628623" y="11508"/>
              <a:ext cx="112204" cy="449968"/>
              <a:chOff x="0" y="0"/>
              <a:chExt cx="1857375" cy="744855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857375" cy="7448550"/>
              </a:xfrm>
              <a:custGeom>
                <a:avLst/>
                <a:gdLst/>
                <a:ahLst/>
                <a:cxnLst/>
                <a:rect r="r" b="b" t="t" l="l"/>
                <a:pathLst>
                  <a:path h="7448550" w="1857375">
                    <a:moveTo>
                      <a:pt x="1857375" y="7448550"/>
                    </a:moveTo>
                    <a:lnTo>
                      <a:pt x="0" y="7448550"/>
                    </a:lnTo>
                    <a:lnTo>
                      <a:pt x="0" y="85725"/>
                    </a:lnTo>
                    <a:lnTo>
                      <a:pt x="1857375" y="0"/>
                    </a:lnTo>
                    <a:lnTo>
                      <a:pt x="1857375" y="7448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0">
              <a:off x="4788353" y="11508"/>
              <a:ext cx="321077" cy="456873"/>
              <a:chOff x="0" y="0"/>
              <a:chExt cx="5314950" cy="756285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5314950" cy="7562850"/>
              </a:xfrm>
              <a:custGeom>
                <a:avLst/>
                <a:gdLst/>
                <a:ahLst/>
                <a:cxnLst/>
                <a:rect r="r" b="b" t="t" l="l"/>
                <a:pathLst>
                  <a:path h="7562850" w="5314950">
                    <a:moveTo>
                      <a:pt x="5314950" y="7448550"/>
                    </a:moveTo>
                    <a:lnTo>
                      <a:pt x="3886200" y="7448550"/>
                    </a:lnTo>
                    <a:lnTo>
                      <a:pt x="3724275" y="6991350"/>
                    </a:lnTo>
                    <a:cubicBezTo>
                      <a:pt x="3352800" y="7353300"/>
                      <a:pt x="2886075" y="7562850"/>
                      <a:pt x="2228850" y="7562850"/>
                    </a:cubicBezTo>
                    <a:cubicBezTo>
                      <a:pt x="771525" y="7562850"/>
                      <a:pt x="0" y="6581775"/>
                      <a:pt x="0" y="4505325"/>
                    </a:cubicBezTo>
                    <a:cubicBezTo>
                      <a:pt x="0" y="2609850"/>
                      <a:pt x="762000" y="1514475"/>
                      <a:pt x="2190750" y="1514475"/>
                    </a:cubicBezTo>
                    <a:cubicBezTo>
                      <a:pt x="2676525" y="1514475"/>
                      <a:pt x="3124200" y="1666875"/>
                      <a:pt x="3486150" y="1962150"/>
                    </a:cubicBezTo>
                    <a:lnTo>
                      <a:pt x="3505200" y="1943100"/>
                    </a:lnTo>
                    <a:lnTo>
                      <a:pt x="3486150" y="1181100"/>
                    </a:lnTo>
                    <a:lnTo>
                      <a:pt x="3486150" y="85725"/>
                    </a:lnTo>
                    <a:lnTo>
                      <a:pt x="5314950" y="0"/>
                    </a:lnTo>
                    <a:lnTo>
                      <a:pt x="5314950" y="7448550"/>
                    </a:lnTo>
                    <a:close/>
                    <a:moveTo>
                      <a:pt x="3486150" y="5753100"/>
                    </a:moveTo>
                    <a:lnTo>
                      <a:pt x="3486150" y="3409950"/>
                    </a:lnTo>
                    <a:cubicBezTo>
                      <a:pt x="3343275" y="3228975"/>
                      <a:pt x="3076575" y="3086100"/>
                      <a:pt x="2743200" y="3086100"/>
                    </a:cubicBezTo>
                    <a:cubicBezTo>
                      <a:pt x="2124075" y="3086100"/>
                      <a:pt x="1895475" y="3419475"/>
                      <a:pt x="1895475" y="4572000"/>
                    </a:cubicBezTo>
                    <a:cubicBezTo>
                      <a:pt x="1895475" y="5810250"/>
                      <a:pt x="2076450" y="6134100"/>
                      <a:pt x="2752725" y="6134100"/>
                    </a:cubicBezTo>
                    <a:cubicBezTo>
                      <a:pt x="3124200" y="6134100"/>
                      <a:pt x="3371850" y="5953125"/>
                      <a:pt x="3486150" y="57531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0">
              <a:off x="5154725" y="103573"/>
              <a:ext cx="310720" cy="364233"/>
              <a:chOff x="0" y="0"/>
              <a:chExt cx="5143500" cy="6029325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143500" cy="6029325"/>
              </a:xfrm>
              <a:custGeom>
                <a:avLst/>
                <a:gdLst/>
                <a:ahLst/>
                <a:cxnLst/>
                <a:rect r="r" b="b" t="t" l="l"/>
                <a:pathLst>
                  <a:path h="6029325" w="5143500">
                    <a:moveTo>
                      <a:pt x="3028950" y="6029325"/>
                    </a:moveTo>
                    <a:cubicBezTo>
                      <a:pt x="952500" y="6029325"/>
                      <a:pt x="0" y="4943475"/>
                      <a:pt x="0" y="2971800"/>
                    </a:cubicBezTo>
                    <a:cubicBezTo>
                      <a:pt x="0" y="1114425"/>
                      <a:pt x="838200" y="0"/>
                      <a:pt x="2667000" y="0"/>
                    </a:cubicBezTo>
                    <a:cubicBezTo>
                      <a:pt x="4219575" y="0"/>
                      <a:pt x="5143500" y="876300"/>
                      <a:pt x="5143500" y="2714625"/>
                    </a:cubicBezTo>
                    <a:cubicBezTo>
                      <a:pt x="5143500" y="2981325"/>
                      <a:pt x="5124450" y="3295650"/>
                      <a:pt x="5095875" y="3533775"/>
                    </a:cubicBezTo>
                    <a:lnTo>
                      <a:pt x="1905000" y="3533775"/>
                    </a:lnTo>
                    <a:cubicBezTo>
                      <a:pt x="1981200" y="4238625"/>
                      <a:pt x="2400300" y="4505325"/>
                      <a:pt x="3257550" y="4505325"/>
                    </a:cubicBezTo>
                    <a:cubicBezTo>
                      <a:pt x="3781425" y="4505325"/>
                      <a:pt x="4295775" y="4429125"/>
                      <a:pt x="4791075" y="4267200"/>
                    </a:cubicBezTo>
                    <a:lnTo>
                      <a:pt x="4991100" y="5676900"/>
                    </a:lnTo>
                    <a:cubicBezTo>
                      <a:pt x="4505325" y="5886450"/>
                      <a:pt x="3790950" y="6029325"/>
                      <a:pt x="3028950" y="6029325"/>
                    </a:cubicBezTo>
                    <a:close/>
                    <a:moveTo>
                      <a:pt x="1866900" y="2381250"/>
                    </a:moveTo>
                    <a:lnTo>
                      <a:pt x="3467100" y="2381250"/>
                    </a:lnTo>
                    <a:cubicBezTo>
                      <a:pt x="3448050" y="1714500"/>
                      <a:pt x="3181350" y="1457325"/>
                      <a:pt x="2676525" y="1457325"/>
                    </a:cubicBezTo>
                    <a:cubicBezTo>
                      <a:pt x="2124075" y="1457325"/>
                      <a:pt x="1924050" y="1676400"/>
                      <a:pt x="1866900" y="2381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5508492" y="103573"/>
              <a:ext cx="229587" cy="357903"/>
              <a:chOff x="0" y="0"/>
              <a:chExt cx="3800475" cy="592455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3800475" cy="5924550"/>
              </a:xfrm>
              <a:custGeom>
                <a:avLst/>
                <a:gdLst/>
                <a:ahLst/>
                <a:cxnLst/>
                <a:rect r="r" b="b" t="t" l="l"/>
                <a:pathLst>
                  <a:path h="5924550" w="3800475">
                    <a:moveTo>
                      <a:pt x="1838325" y="5924550"/>
                    </a:moveTo>
                    <a:lnTo>
                      <a:pt x="0" y="5924550"/>
                    </a:lnTo>
                    <a:lnTo>
                      <a:pt x="0" y="142875"/>
                    </a:lnTo>
                    <a:lnTo>
                      <a:pt x="1457325" y="76200"/>
                    </a:lnTo>
                    <a:lnTo>
                      <a:pt x="1619250" y="914400"/>
                    </a:lnTo>
                    <a:lnTo>
                      <a:pt x="1647825" y="914400"/>
                    </a:lnTo>
                    <a:cubicBezTo>
                      <a:pt x="2009775" y="285750"/>
                      <a:pt x="2543175" y="0"/>
                      <a:pt x="3143250" y="0"/>
                    </a:cubicBezTo>
                    <a:cubicBezTo>
                      <a:pt x="3419475" y="0"/>
                      <a:pt x="3648075" y="38100"/>
                      <a:pt x="3800475" y="95250"/>
                    </a:cubicBezTo>
                    <a:lnTo>
                      <a:pt x="3695700" y="1828800"/>
                    </a:lnTo>
                    <a:cubicBezTo>
                      <a:pt x="3505200" y="1771650"/>
                      <a:pt x="3267075" y="1733550"/>
                      <a:pt x="3019425" y="1733550"/>
                    </a:cubicBezTo>
                    <a:cubicBezTo>
                      <a:pt x="2314575" y="1733550"/>
                      <a:pt x="1838325" y="2190750"/>
                      <a:pt x="1838325" y="3019425"/>
                    </a:cubicBezTo>
                    <a:lnTo>
                      <a:pt x="1838325" y="5924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0">
              <a:off x="5914695" y="22441"/>
              <a:ext cx="284251" cy="447091"/>
              <a:chOff x="0" y="0"/>
              <a:chExt cx="4705350" cy="740092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705350" cy="7400925"/>
              </a:xfrm>
              <a:custGeom>
                <a:avLst/>
                <a:gdLst/>
                <a:ahLst/>
                <a:cxnLst/>
                <a:rect r="r" b="b" t="t" l="l"/>
                <a:pathLst>
                  <a:path h="7400925" w="4705350">
                    <a:moveTo>
                      <a:pt x="4705350" y="5172075"/>
                    </a:moveTo>
                    <a:cubicBezTo>
                      <a:pt x="4705350" y="6553200"/>
                      <a:pt x="3771900" y="7400925"/>
                      <a:pt x="2152650" y="7400925"/>
                    </a:cubicBezTo>
                    <a:cubicBezTo>
                      <a:pt x="1333500" y="7400925"/>
                      <a:pt x="590550" y="7200900"/>
                      <a:pt x="0" y="6867525"/>
                    </a:cubicBezTo>
                    <a:lnTo>
                      <a:pt x="180975" y="5695950"/>
                    </a:lnTo>
                    <a:cubicBezTo>
                      <a:pt x="781050" y="6038850"/>
                      <a:pt x="1419225" y="6229350"/>
                      <a:pt x="2143125" y="6229350"/>
                    </a:cubicBezTo>
                    <a:cubicBezTo>
                      <a:pt x="3028950" y="6229350"/>
                      <a:pt x="3438525" y="5876925"/>
                      <a:pt x="3438525" y="5257800"/>
                    </a:cubicBezTo>
                    <a:cubicBezTo>
                      <a:pt x="3438525" y="3914775"/>
                      <a:pt x="38100" y="4495800"/>
                      <a:pt x="38100" y="2105025"/>
                    </a:cubicBezTo>
                    <a:cubicBezTo>
                      <a:pt x="38100" y="942975"/>
                      <a:pt x="790575" y="0"/>
                      <a:pt x="2514600" y="0"/>
                    </a:cubicBezTo>
                    <a:cubicBezTo>
                      <a:pt x="3219450" y="0"/>
                      <a:pt x="3933825" y="142875"/>
                      <a:pt x="4467225" y="381000"/>
                    </a:cubicBezTo>
                    <a:lnTo>
                      <a:pt x="4295775" y="1514475"/>
                    </a:lnTo>
                    <a:cubicBezTo>
                      <a:pt x="3714750" y="1304925"/>
                      <a:pt x="3152775" y="1190625"/>
                      <a:pt x="2581275" y="1190625"/>
                    </a:cubicBezTo>
                    <a:cubicBezTo>
                      <a:pt x="1609725" y="1190625"/>
                      <a:pt x="1304925" y="1581150"/>
                      <a:pt x="1304925" y="2038350"/>
                    </a:cubicBezTo>
                    <a:cubicBezTo>
                      <a:pt x="1304925" y="3343275"/>
                      <a:pt x="4705350" y="2743200"/>
                      <a:pt x="4705350" y="517207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6255479" y="115081"/>
              <a:ext cx="281374" cy="352725"/>
              <a:chOff x="0" y="0"/>
              <a:chExt cx="4657725" cy="583882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4657725" cy="5838825"/>
              </a:xfrm>
              <a:custGeom>
                <a:avLst/>
                <a:gdLst/>
                <a:ahLst/>
                <a:cxnLst/>
                <a:rect r="r" b="b" t="t" l="l"/>
                <a:pathLst>
                  <a:path h="5838825" w="4657725">
                    <a:moveTo>
                      <a:pt x="4657725" y="0"/>
                    </a:moveTo>
                    <a:lnTo>
                      <a:pt x="4657725" y="3771900"/>
                    </a:lnTo>
                    <a:cubicBezTo>
                      <a:pt x="4657725" y="5114925"/>
                      <a:pt x="3895725" y="5838825"/>
                      <a:pt x="2324100" y="5838825"/>
                    </a:cubicBezTo>
                    <a:cubicBezTo>
                      <a:pt x="752475" y="5838825"/>
                      <a:pt x="0" y="5086350"/>
                      <a:pt x="0" y="3771900"/>
                    </a:cubicBezTo>
                    <a:lnTo>
                      <a:pt x="0" y="0"/>
                    </a:lnTo>
                    <a:lnTo>
                      <a:pt x="1209675" y="0"/>
                    </a:lnTo>
                    <a:lnTo>
                      <a:pt x="1209675" y="3743325"/>
                    </a:lnTo>
                    <a:cubicBezTo>
                      <a:pt x="1209675" y="4400550"/>
                      <a:pt x="1571625" y="4743450"/>
                      <a:pt x="2333625" y="4743450"/>
                    </a:cubicBezTo>
                    <a:cubicBezTo>
                      <a:pt x="3076575" y="4743450"/>
                      <a:pt x="3448050" y="4410075"/>
                      <a:pt x="3448050" y="3743325"/>
                    </a:cubicBezTo>
                    <a:lnTo>
                      <a:pt x="3448050" y="0"/>
                    </a:lnTo>
                    <a:lnTo>
                      <a:pt x="46577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0">
              <a:off x="6620971" y="0"/>
              <a:ext cx="87462" cy="461477"/>
              <a:chOff x="0" y="0"/>
              <a:chExt cx="1447800" cy="763905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447800" cy="7639050"/>
              </a:xfrm>
              <a:custGeom>
                <a:avLst/>
                <a:gdLst/>
                <a:ahLst/>
                <a:cxnLst/>
                <a:rect r="r" b="b" t="t" l="l"/>
                <a:pathLst>
                  <a:path h="7639050" w="1447800">
                    <a:moveTo>
                      <a:pt x="1333500" y="7639050"/>
                    </a:moveTo>
                    <a:lnTo>
                      <a:pt x="104775" y="7639050"/>
                    </a:lnTo>
                    <a:lnTo>
                      <a:pt x="104775" y="1943100"/>
                    </a:lnTo>
                    <a:lnTo>
                      <a:pt x="1333500" y="1876425"/>
                    </a:lnTo>
                    <a:lnTo>
                      <a:pt x="1333500" y="7639050"/>
                    </a:lnTo>
                    <a:close/>
                    <a:moveTo>
                      <a:pt x="1447800" y="581025"/>
                    </a:moveTo>
                    <a:cubicBezTo>
                      <a:pt x="1447800" y="962025"/>
                      <a:pt x="1219200" y="1143000"/>
                      <a:pt x="723900" y="1143000"/>
                    </a:cubicBezTo>
                    <a:cubicBezTo>
                      <a:pt x="238125" y="1143000"/>
                      <a:pt x="0" y="1000125"/>
                      <a:pt x="0" y="581025"/>
                    </a:cubicBezTo>
                    <a:cubicBezTo>
                      <a:pt x="0" y="209550"/>
                      <a:pt x="238125" y="0"/>
                      <a:pt x="723900" y="0"/>
                    </a:cubicBezTo>
                    <a:cubicBezTo>
                      <a:pt x="1219200" y="0"/>
                      <a:pt x="1447800" y="209550"/>
                      <a:pt x="1447800" y="58102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0">
              <a:off x="6771386" y="28195"/>
              <a:ext cx="197365" cy="439036"/>
              <a:chOff x="0" y="0"/>
              <a:chExt cx="3267075" cy="7267575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3267075" cy="7267575"/>
              </a:xfrm>
              <a:custGeom>
                <a:avLst/>
                <a:gdLst/>
                <a:ahLst/>
                <a:cxnLst/>
                <a:rect r="r" b="b" t="t" l="l"/>
                <a:pathLst>
                  <a:path h="7267575" w="3267075">
                    <a:moveTo>
                      <a:pt x="3267075" y="2371725"/>
                    </a:moveTo>
                    <a:lnTo>
                      <a:pt x="1924050" y="2371725"/>
                    </a:lnTo>
                    <a:lnTo>
                      <a:pt x="1924050" y="5562600"/>
                    </a:lnTo>
                    <a:cubicBezTo>
                      <a:pt x="1924050" y="6067425"/>
                      <a:pt x="2190750" y="6276975"/>
                      <a:pt x="2676525" y="6276975"/>
                    </a:cubicBezTo>
                    <a:cubicBezTo>
                      <a:pt x="2828925" y="6276975"/>
                      <a:pt x="3038475" y="6248400"/>
                      <a:pt x="3143250" y="6210300"/>
                    </a:cubicBezTo>
                    <a:lnTo>
                      <a:pt x="3219450" y="7115175"/>
                    </a:lnTo>
                    <a:cubicBezTo>
                      <a:pt x="3028950" y="7200900"/>
                      <a:pt x="2676525" y="7267575"/>
                      <a:pt x="2324100" y="7267575"/>
                    </a:cubicBezTo>
                    <a:cubicBezTo>
                      <a:pt x="1247775" y="7267575"/>
                      <a:pt x="714375" y="6648450"/>
                      <a:pt x="714375" y="5591175"/>
                    </a:cubicBezTo>
                    <a:lnTo>
                      <a:pt x="714375" y="2371725"/>
                    </a:lnTo>
                    <a:lnTo>
                      <a:pt x="0" y="2371725"/>
                    </a:lnTo>
                    <a:lnTo>
                      <a:pt x="0" y="1438275"/>
                    </a:lnTo>
                    <a:lnTo>
                      <a:pt x="752475" y="1438275"/>
                    </a:lnTo>
                    <a:lnTo>
                      <a:pt x="971550" y="95250"/>
                    </a:lnTo>
                    <a:lnTo>
                      <a:pt x="1924050" y="0"/>
                    </a:lnTo>
                    <a:lnTo>
                      <a:pt x="1924050" y="1438275"/>
                    </a:lnTo>
                    <a:lnTo>
                      <a:pt x="3267075" y="1438275"/>
                    </a:lnTo>
                    <a:lnTo>
                      <a:pt x="3267075" y="237172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35" id="35"/>
            <p:cNvSpPr/>
            <p:nvPr/>
          </p:nvSpPr>
          <p:spPr>
            <a:xfrm flipH="false" flipV="false" rot="0">
              <a:off x="2270172" y="650595"/>
              <a:ext cx="5081997" cy="168019"/>
            </a:xfrm>
            <a:custGeom>
              <a:avLst/>
              <a:gdLst/>
              <a:ahLst/>
              <a:cxnLst/>
              <a:rect r="r" b="b" t="t" l="l"/>
              <a:pathLst>
                <a:path h="168019" w="5081997">
                  <a:moveTo>
                    <a:pt x="0" y="0"/>
                  </a:moveTo>
                  <a:lnTo>
                    <a:pt x="5081997" y="0"/>
                  </a:lnTo>
                  <a:lnTo>
                    <a:pt x="5081997" y="168019"/>
                  </a:lnTo>
                  <a:lnTo>
                    <a:pt x="0" y="168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0">
              <a:off x="7003083" y="109327"/>
              <a:ext cx="288279" cy="358479"/>
              <a:chOff x="0" y="0"/>
              <a:chExt cx="4772025" cy="5934075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4772025" cy="5934075"/>
              </a:xfrm>
              <a:custGeom>
                <a:avLst/>
                <a:gdLst/>
                <a:ahLst/>
                <a:cxnLst/>
                <a:rect r="r" b="b" t="t" l="l"/>
                <a:pathLst>
                  <a:path h="5934075" w="4772025">
                    <a:moveTo>
                      <a:pt x="2771775" y="5934075"/>
                    </a:moveTo>
                    <a:cubicBezTo>
                      <a:pt x="838200" y="5934075"/>
                      <a:pt x="0" y="4914900"/>
                      <a:pt x="0" y="2857500"/>
                    </a:cubicBezTo>
                    <a:cubicBezTo>
                      <a:pt x="0" y="1038225"/>
                      <a:pt x="800100" y="0"/>
                      <a:pt x="2457450" y="0"/>
                    </a:cubicBezTo>
                    <a:cubicBezTo>
                      <a:pt x="3867150" y="0"/>
                      <a:pt x="4772025" y="828675"/>
                      <a:pt x="4772025" y="2657475"/>
                    </a:cubicBezTo>
                    <a:cubicBezTo>
                      <a:pt x="4772025" y="2838450"/>
                      <a:pt x="4762500" y="3067050"/>
                      <a:pt x="4743450" y="3238500"/>
                    </a:cubicBezTo>
                    <a:lnTo>
                      <a:pt x="1257300" y="3238500"/>
                    </a:lnTo>
                    <a:cubicBezTo>
                      <a:pt x="1314450" y="4438650"/>
                      <a:pt x="1819275" y="4857750"/>
                      <a:pt x="2914650" y="4857750"/>
                    </a:cubicBezTo>
                    <a:cubicBezTo>
                      <a:pt x="3476625" y="4857750"/>
                      <a:pt x="3971925" y="4752975"/>
                      <a:pt x="4457700" y="4543425"/>
                    </a:cubicBezTo>
                    <a:lnTo>
                      <a:pt x="4600575" y="5543550"/>
                    </a:lnTo>
                    <a:cubicBezTo>
                      <a:pt x="4114800" y="5781675"/>
                      <a:pt x="3486150" y="5934075"/>
                      <a:pt x="2771775" y="5934075"/>
                    </a:cubicBezTo>
                    <a:close/>
                    <a:moveTo>
                      <a:pt x="1228725" y="2419350"/>
                    </a:moveTo>
                    <a:lnTo>
                      <a:pt x="3657600" y="2419350"/>
                    </a:lnTo>
                    <a:cubicBezTo>
                      <a:pt x="3638550" y="1409700"/>
                      <a:pt x="3181350" y="1028700"/>
                      <a:pt x="2466975" y="1028700"/>
                    </a:cubicBezTo>
                    <a:cubicBezTo>
                      <a:pt x="1638300" y="1028700"/>
                      <a:pt x="1285875" y="1447800"/>
                      <a:pt x="1228725" y="24193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name="Group 38" id="38"/>
          <p:cNvGrpSpPr/>
          <p:nvPr/>
        </p:nvGrpSpPr>
        <p:grpSpPr>
          <a:xfrm rot="0">
            <a:off x="484236" y="5558136"/>
            <a:ext cx="1582552" cy="1582552"/>
            <a:chOff x="0" y="0"/>
            <a:chExt cx="2110070" cy="211007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110070" cy="2110070"/>
            </a:xfrm>
            <a:custGeom>
              <a:avLst/>
              <a:gdLst/>
              <a:ahLst/>
              <a:cxnLst/>
              <a:rect r="r" b="b" t="t" l="l"/>
              <a:pathLst>
                <a:path h="2110070" w="2110070">
                  <a:moveTo>
                    <a:pt x="0" y="0"/>
                  </a:moveTo>
                  <a:lnTo>
                    <a:pt x="2110070" y="0"/>
                  </a:lnTo>
                  <a:lnTo>
                    <a:pt x="2110070" y="2110070"/>
                  </a:lnTo>
                  <a:lnTo>
                    <a:pt x="0" y="2110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 rot="0">
              <a:off x="0" y="428972"/>
              <a:ext cx="2110070" cy="12426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10"/>
                </a:lnSpc>
              </a:pPr>
              <a:r>
                <a:rPr lang="en-US" sz="2841" b="true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37</a:t>
              </a:r>
            </a:p>
            <a:p>
              <a:pPr algn="ctr">
                <a:lnSpc>
                  <a:spcPts val="1989"/>
                </a:lnSpc>
                <a:spcBef>
                  <a:spcPct val="0"/>
                </a:spcBef>
              </a:pPr>
              <a:r>
                <a:rPr lang="en-US" sz="1657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stakeholders tracked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275512" y="7538467"/>
            <a:ext cx="1582552" cy="1572080"/>
            <a:chOff x="0" y="0"/>
            <a:chExt cx="2110070" cy="2096106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110070" cy="2096106"/>
            </a:xfrm>
            <a:custGeom>
              <a:avLst/>
              <a:gdLst/>
              <a:ahLst/>
              <a:cxnLst/>
              <a:rect r="r" b="b" t="t" l="l"/>
              <a:pathLst>
                <a:path h="2096106" w="2110070">
                  <a:moveTo>
                    <a:pt x="0" y="0"/>
                  </a:moveTo>
                  <a:lnTo>
                    <a:pt x="2110070" y="0"/>
                  </a:lnTo>
                  <a:lnTo>
                    <a:pt x="2110070" y="2096106"/>
                  </a:lnTo>
                  <a:lnTo>
                    <a:pt x="0" y="209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333" r="0" b="-333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 rot="0">
              <a:off x="0" y="428972"/>
              <a:ext cx="2110070" cy="12286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10"/>
                </a:lnSpc>
                <a:spcBef>
                  <a:spcPct val="0"/>
                </a:spcBef>
              </a:pPr>
              <a:r>
                <a:rPr lang="en-US" b="true" sz="284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446</a:t>
              </a:r>
              <a:r>
                <a:rPr lang="en-US" b="true" sz="284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</a:t>
              </a:r>
            </a:p>
            <a:p>
              <a:pPr algn="ctr">
                <a:lnSpc>
                  <a:spcPts val="1989"/>
                </a:lnSpc>
                <a:spcBef>
                  <a:spcPct val="0"/>
                </a:spcBef>
              </a:pPr>
              <a:r>
                <a:rPr lang="en-US" sz="1657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arguments analyzed</a:t>
              </a: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17506950" y="4383718"/>
            <a:ext cx="557101" cy="432513"/>
          </a:xfrm>
          <a:custGeom>
            <a:avLst/>
            <a:gdLst/>
            <a:ahLst/>
            <a:cxnLst/>
            <a:rect r="r" b="b" t="t" l="l"/>
            <a:pathLst>
              <a:path h="432513" w="557101">
                <a:moveTo>
                  <a:pt x="0" y="0"/>
                </a:moveTo>
                <a:lnTo>
                  <a:pt x="557101" y="0"/>
                </a:lnTo>
                <a:lnTo>
                  <a:pt x="557101" y="432513"/>
                </a:lnTo>
                <a:lnTo>
                  <a:pt x="0" y="4325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12355776" y="4599974"/>
            <a:ext cx="5151174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890" i="true">
                <a:solidFill>
                  <a:srgbClr val="FFFFFF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Th</a:t>
            </a:r>
            <a:r>
              <a:rPr lang="en-US" sz="1890" i="true">
                <a:solidFill>
                  <a:srgbClr val="FFFFFF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e tool helped us understand how local debates evolve across nearby wind projects — we could anticipate concerns and adapt our dialogue before going public.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-10800000">
            <a:off x="11798674" y="5254512"/>
            <a:ext cx="557101" cy="432513"/>
          </a:xfrm>
          <a:custGeom>
            <a:avLst/>
            <a:gdLst/>
            <a:ahLst/>
            <a:cxnLst/>
            <a:rect r="r" b="b" t="t" l="l"/>
            <a:pathLst>
              <a:path h="432513" w="557101">
                <a:moveTo>
                  <a:pt x="0" y="0"/>
                </a:moveTo>
                <a:lnTo>
                  <a:pt x="557102" y="0"/>
                </a:lnTo>
                <a:lnTo>
                  <a:pt x="557102" y="432514"/>
                </a:lnTo>
                <a:lnTo>
                  <a:pt x="0" y="432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4349637" y="-14664"/>
            <a:ext cx="3938363" cy="3938363"/>
          </a:xfrm>
          <a:custGeom>
            <a:avLst/>
            <a:gdLst/>
            <a:ahLst/>
            <a:cxnLst/>
            <a:rect r="r" b="b" t="t" l="l"/>
            <a:pathLst>
              <a:path h="3938363" w="3938363">
                <a:moveTo>
                  <a:pt x="0" y="0"/>
                </a:moveTo>
                <a:lnTo>
                  <a:pt x="3938363" y="0"/>
                </a:lnTo>
                <a:lnTo>
                  <a:pt x="3938363" y="3938363"/>
                </a:lnTo>
                <a:lnTo>
                  <a:pt x="0" y="39383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48" id="48"/>
          <p:cNvGrpSpPr/>
          <p:nvPr/>
        </p:nvGrpSpPr>
        <p:grpSpPr>
          <a:xfrm rot="0">
            <a:off x="2422145" y="5892458"/>
            <a:ext cx="1582552" cy="1572080"/>
            <a:chOff x="0" y="0"/>
            <a:chExt cx="2110070" cy="2096106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2110070" cy="2096106"/>
            </a:xfrm>
            <a:custGeom>
              <a:avLst/>
              <a:gdLst/>
              <a:ahLst/>
              <a:cxnLst/>
              <a:rect r="r" b="b" t="t" l="l"/>
              <a:pathLst>
                <a:path h="2096106" w="2110070">
                  <a:moveTo>
                    <a:pt x="0" y="0"/>
                  </a:moveTo>
                  <a:lnTo>
                    <a:pt x="2110070" y="0"/>
                  </a:lnTo>
                  <a:lnTo>
                    <a:pt x="2110070" y="2096106"/>
                  </a:lnTo>
                  <a:lnTo>
                    <a:pt x="0" y="209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333" r="0" b="-333"/>
              </a:stretch>
            </a:blipFill>
          </p:spPr>
        </p:sp>
        <p:sp>
          <p:nvSpPr>
            <p:cNvPr name="TextBox 50" id="50"/>
            <p:cNvSpPr txBox="true"/>
            <p:nvPr/>
          </p:nvSpPr>
          <p:spPr>
            <a:xfrm rot="0">
              <a:off x="0" y="428972"/>
              <a:ext cx="2110070" cy="12286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10"/>
                </a:lnSpc>
                <a:spcBef>
                  <a:spcPct val="0"/>
                </a:spcBef>
              </a:pPr>
              <a:r>
                <a:rPr lang="en-US" b="true" sz="284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208</a:t>
              </a:r>
              <a:r>
                <a:rPr lang="en-US" b="true" sz="284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</a:t>
              </a:r>
            </a:p>
            <a:p>
              <a:pPr algn="ctr">
                <a:lnSpc>
                  <a:spcPts val="1989"/>
                </a:lnSpc>
                <a:spcBef>
                  <a:spcPct val="0"/>
                </a:spcBef>
              </a:pPr>
              <a:r>
                <a:rPr lang="en-US" sz="1657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local docs collected</a:t>
              </a:r>
            </a:p>
          </p:txBody>
        </p:sp>
      </p:grpSp>
      <p:sp>
        <p:nvSpPr>
          <p:cNvPr name="Freeform 51" id="51"/>
          <p:cNvSpPr/>
          <p:nvPr/>
        </p:nvSpPr>
        <p:spPr>
          <a:xfrm flipH="false" flipV="false" rot="0">
            <a:off x="4572000" y="6009674"/>
            <a:ext cx="9450975" cy="3343282"/>
          </a:xfrm>
          <a:custGeom>
            <a:avLst/>
            <a:gdLst/>
            <a:ahLst/>
            <a:cxnLst/>
            <a:rect r="r" b="b" t="t" l="l"/>
            <a:pathLst>
              <a:path h="3343282" w="9450975">
                <a:moveTo>
                  <a:pt x="0" y="0"/>
                </a:moveTo>
                <a:lnTo>
                  <a:pt x="9450975" y="0"/>
                </a:lnTo>
                <a:lnTo>
                  <a:pt x="9450975" y="3343283"/>
                </a:lnTo>
                <a:lnTo>
                  <a:pt x="0" y="3343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name="TextBox 52" id="52"/>
          <p:cNvSpPr txBox="true"/>
          <p:nvPr/>
        </p:nvSpPr>
        <p:spPr>
          <a:xfrm rot="0">
            <a:off x="484236" y="1555080"/>
            <a:ext cx="12370576" cy="544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68"/>
              </a:lnSpc>
            </a:pPr>
            <a:r>
              <a:rPr lang="en-US" sz="3880">
                <a:solidFill>
                  <a:srgbClr val="FDFDFD"/>
                </a:solidFill>
                <a:latin typeface="Open Sauce"/>
                <a:ea typeface="Open Sauce"/>
                <a:cs typeface="Open Sauce"/>
                <a:sym typeface="Open Sauce"/>
              </a:rPr>
              <a:t>Use case | Various onshore </a:t>
            </a:r>
            <a:r>
              <a:rPr lang="en-US" sz="3880">
                <a:solidFill>
                  <a:srgbClr val="FDFDFD"/>
                </a:solidFill>
                <a:latin typeface="Open Sauce"/>
                <a:ea typeface="Open Sauce"/>
                <a:cs typeface="Open Sauce"/>
                <a:sym typeface="Open Sauce"/>
              </a:rPr>
              <a:t>projects in a rural area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484236" y="2380137"/>
            <a:ext cx="13884575" cy="2033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0"/>
              </a:lnSpc>
              <a:spcBef>
                <a:spcPct val="0"/>
              </a:spcBef>
            </a:pPr>
            <a:r>
              <a:rPr lang="en-US" b="true" sz="4900">
                <a:solidFill>
                  <a:srgbClr val="FDFDF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Understanding local perceptions to prepare transparent dialogue</a:t>
            </a:r>
          </a:p>
          <a:p>
            <a:pPr algn="l">
              <a:lnSpc>
                <a:spcPts val="5390"/>
              </a:lnSpc>
              <a:spcBef>
                <a:spcPct val="0"/>
              </a:spcBef>
            </a:pPr>
          </a:p>
        </p:txBody>
      </p:sp>
      <p:sp>
        <p:nvSpPr>
          <p:cNvPr name="TextBox 54" id="54"/>
          <p:cNvSpPr txBox="true"/>
          <p:nvPr/>
        </p:nvSpPr>
        <p:spPr>
          <a:xfrm rot="0">
            <a:off x="484236" y="3804992"/>
            <a:ext cx="13865401" cy="60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13"/>
              </a:lnSpc>
              <a:spcBef>
                <a:spcPct val="0"/>
              </a:spcBef>
            </a:pPr>
            <a:r>
              <a:rPr lang="en-US" sz="2011">
                <a:solidFill>
                  <a:srgbClr val="FDFDFD"/>
                </a:solidFill>
                <a:latin typeface="Open Sauce"/>
                <a:ea typeface="Open Sauce"/>
                <a:cs typeface="Open Sauce"/>
                <a:sym typeface="Open Sauce"/>
              </a:rPr>
              <a:t>Given</a:t>
            </a:r>
            <a:r>
              <a:rPr lang="en-US" sz="2011">
                <a:solidFill>
                  <a:srgbClr val="FDFDFD"/>
                </a:solidFill>
                <a:latin typeface="Open Sauce"/>
                <a:ea typeface="Open Sauce"/>
                <a:cs typeface="Open Sauce"/>
                <a:sym typeface="Open Sauce"/>
              </a:rPr>
              <a:t> the strong emotional charge of wind energy debates in rural regions, project teams needed a clear view of how residents and associations express their positions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A22A0900357D4B8B2D8FE45EADDDE6" ma:contentTypeVersion="17" ma:contentTypeDescription="Crée un document." ma:contentTypeScope="" ma:versionID="10585693776bf78b503f836d4129d07c">
  <xsd:schema xmlns:xsd="http://www.w3.org/2001/XMLSchema" xmlns:xs="http://www.w3.org/2001/XMLSchema" xmlns:p="http://schemas.microsoft.com/office/2006/metadata/properties" xmlns:ns2="87037488-ec5d-4aba-84c2-9b1d22638e8e" xmlns:ns3="cd46fc24-e4e0-4af1-b40e-d6eb059af2f9" xmlns:ns4="0ab4e550-3439-4617-acf3-69b04ba6259b" targetNamespace="http://schemas.microsoft.com/office/2006/metadata/properties" ma:root="true" ma:fieldsID="0c60678e987718c7ecd693b7dfe0109c" ns2:_="" ns3:_="" ns4:_="">
    <xsd:import namespace="87037488-ec5d-4aba-84c2-9b1d22638e8e"/>
    <xsd:import namespace="cd46fc24-e4e0-4af1-b40e-d6eb059af2f9"/>
    <xsd:import namespace="0ab4e550-3439-4617-acf3-69b04ba6259b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d0d2782-2667-4629-8aa8-76272bd21e81}" ma:internalName="TaxCatchAll" ma:showField="CatchAllData" ma:web="0ab4e550-3439-4617-acf3-69b04ba625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d0d2782-2667-4629-8aa8-76272bd21e81}" ma:internalName="TaxCatchAllLabel" ma:readOnly="true" ma:showField="CatchAllDataLabel" ma:web="0ab4e550-3439-4617-acf3-69b04ba625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46fc24-e4e0-4af1-b40e-d6eb059af2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3bf472f7-a010-4b5a-bb99-a26ed4c996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b4e550-3439-4617-acf3-69b04ba6259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3bf472f7-a010-4b5a-bb99-a26ed4c99680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46fc24-e4e0-4af1-b40e-d6eb059af2f9">
      <Terms xmlns="http://schemas.microsoft.com/office/infopath/2007/PartnerControls"/>
    </lcf76f155ced4ddcb4097134ff3c332f>
    <b1b820adfd3e4a078472514c1a5cb5ff xmlns="87037488-ec5d-4aba-84c2-9b1d22638e8e">
      <Terms xmlns="http://schemas.microsoft.com/office/infopath/2007/PartnerControls"/>
    </b1b820adfd3e4a078472514c1a5cb5ff>
    <TaxCatchAll xmlns="87037488-ec5d-4aba-84c2-9b1d22638e8e" xsi:nil="true"/>
  </documentManagement>
</p:properties>
</file>

<file path=customXml/itemProps1.xml><?xml version="1.0" encoding="utf-8"?>
<ds:datastoreItem xmlns:ds="http://schemas.openxmlformats.org/officeDocument/2006/customXml" ds:itemID="{5AED442C-F096-41DF-AC43-6965250BAD60}"/>
</file>

<file path=customXml/itemProps2.xml><?xml version="1.0" encoding="utf-8"?>
<ds:datastoreItem xmlns:ds="http://schemas.openxmlformats.org/officeDocument/2006/customXml" ds:itemID="{D9508CC9-15FD-45D1-8ADE-9A64660C530E}"/>
</file>

<file path=customXml/itemProps3.xml><?xml version="1.0" encoding="utf-8"?>
<ds:datastoreItem xmlns:ds="http://schemas.openxmlformats.org/officeDocument/2006/customXml" ds:itemID="{D9E462CE-2F2A-4147-97B3-52138DCE74EE}"/>
</file>

<file path=customXml/itemProps4.xml><?xml version="1.0" encoding="utf-8"?>
<ds:datastoreItem xmlns:ds="http://schemas.openxmlformats.org/officeDocument/2006/customXml" ds:itemID="{E10452BD-C006-43BB-ADEE-BDF9403AC0B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Copie de Blue and White Abstract Geometric Circular  Business Case Study Presentation</dc:title>
  <cp:revision>1</cp:revision>
  <dcterms:created xsi:type="dcterms:W3CDTF">2006-08-16T00:00:00Z</dcterms:created>
  <dcterms:modified xsi:type="dcterms:W3CDTF">2011-08-01T06:04:30Z</dcterms:modified>
  <dc:identifier>DAG3Fd2lCT0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0x01010028A22A0900357D4B8B2D8FE45EADDDE6</vt:lpwstr>
  </property>
</Properties>
</file>